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9" autoAdjust="0"/>
    <p:restoredTop sz="94660"/>
  </p:normalViewPr>
  <p:slideViewPr>
    <p:cSldViewPr snapToGrid="0">
      <p:cViewPr varScale="1">
        <p:scale>
          <a:sx n="122" d="100"/>
          <a:sy n="122" d="100"/>
        </p:scale>
        <p:origin x="89" y="3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05D30D-045F-A8CC-DCA6-C4767EB75F4E}"/>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endParaRPr lang="en-CA"/>
          </a:p>
        </p:txBody>
      </p:sp>
      <p:sp>
        <p:nvSpPr>
          <p:cNvPr id="3" name="Subtítulo 2">
            <a:extLst>
              <a:ext uri="{FF2B5EF4-FFF2-40B4-BE49-F238E27FC236}">
                <a16:creationId xmlns:a16="http://schemas.microsoft.com/office/drawing/2014/main" id="{231F7869-21EF-D42B-DF73-D9B158A597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en-CA"/>
          </a:p>
        </p:txBody>
      </p:sp>
      <p:sp>
        <p:nvSpPr>
          <p:cNvPr id="4" name="Espaço Reservado para Data 3">
            <a:extLst>
              <a:ext uri="{FF2B5EF4-FFF2-40B4-BE49-F238E27FC236}">
                <a16:creationId xmlns:a16="http://schemas.microsoft.com/office/drawing/2014/main" id="{4A89A438-46B9-9C85-B18B-AB7AF74F5998}"/>
              </a:ext>
            </a:extLst>
          </p:cNvPr>
          <p:cNvSpPr>
            <a:spLocks noGrp="1"/>
          </p:cNvSpPr>
          <p:nvPr>
            <p:ph type="dt" sz="half" idx="10"/>
          </p:nvPr>
        </p:nvSpPr>
        <p:spPr/>
        <p:txBody>
          <a:bodyPr/>
          <a:lstStyle/>
          <a:p>
            <a:fld id="{E7B1E8ED-74D6-4AB9-91CA-EAF239F118B2}" type="datetimeFigureOut">
              <a:rPr lang="en-CA" smtClean="0"/>
              <a:t>2023-01-17</a:t>
            </a:fld>
            <a:endParaRPr lang="en-CA"/>
          </a:p>
        </p:txBody>
      </p:sp>
      <p:sp>
        <p:nvSpPr>
          <p:cNvPr id="5" name="Espaço Reservado para Rodapé 4">
            <a:extLst>
              <a:ext uri="{FF2B5EF4-FFF2-40B4-BE49-F238E27FC236}">
                <a16:creationId xmlns:a16="http://schemas.microsoft.com/office/drawing/2014/main" id="{73E31643-714B-58A5-633B-4B1CF48F54ED}"/>
              </a:ext>
            </a:extLst>
          </p:cNvPr>
          <p:cNvSpPr>
            <a:spLocks noGrp="1"/>
          </p:cNvSpPr>
          <p:nvPr>
            <p:ph type="ftr" sz="quarter" idx="11"/>
          </p:nvPr>
        </p:nvSpPr>
        <p:spPr/>
        <p:txBody>
          <a:bodyPr/>
          <a:lstStyle/>
          <a:p>
            <a:endParaRPr lang="en-CA"/>
          </a:p>
        </p:txBody>
      </p:sp>
      <p:sp>
        <p:nvSpPr>
          <p:cNvPr id="6" name="Espaço Reservado para Número de Slide 5">
            <a:extLst>
              <a:ext uri="{FF2B5EF4-FFF2-40B4-BE49-F238E27FC236}">
                <a16:creationId xmlns:a16="http://schemas.microsoft.com/office/drawing/2014/main" id="{9A685789-41B1-3699-9C3C-5D5BC0359648}"/>
              </a:ext>
            </a:extLst>
          </p:cNvPr>
          <p:cNvSpPr>
            <a:spLocks noGrp="1"/>
          </p:cNvSpPr>
          <p:nvPr>
            <p:ph type="sldNum" sz="quarter" idx="12"/>
          </p:nvPr>
        </p:nvSpPr>
        <p:spPr/>
        <p:txBody>
          <a:bodyPr/>
          <a:lstStyle/>
          <a:p>
            <a:fld id="{BCE033DE-B26E-4A51-B61B-198451BDCD1D}" type="slidenum">
              <a:rPr lang="en-CA" smtClean="0"/>
              <a:t>‹nº›</a:t>
            </a:fld>
            <a:endParaRPr lang="en-CA"/>
          </a:p>
        </p:txBody>
      </p:sp>
    </p:spTree>
    <p:extLst>
      <p:ext uri="{BB962C8B-B14F-4D97-AF65-F5344CB8AC3E}">
        <p14:creationId xmlns:p14="http://schemas.microsoft.com/office/powerpoint/2010/main" val="2589175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5AE898-D2C5-78A2-783E-1396153882B1}"/>
              </a:ext>
            </a:extLst>
          </p:cNvPr>
          <p:cNvSpPr>
            <a:spLocks noGrp="1"/>
          </p:cNvSpPr>
          <p:nvPr>
            <p:ph type="title"/>
          </p:nvPr>
        </p:nvSpPr>
        <p:spPr/>
        <p:txBody>
          <a:bodyPr/>
          <a:lstStyle/>
          <a:p>
            <a:r>
              <a:rPr lang="pt-BR"/>
              <a:t>Clique para editar o título Mestre</a:t>
            </a:r>
            <a:endParaRPr lang="en-CA"/>
          </a:p>
        </p:txBody>
      </p:sp>
      <p:sp>
        <p:nvSpPr>
          <p:cNvPr id="3" name="Espaço Reservado para Texto Vertical 2">
            <a:extLst>
              <a:ext uri="{FF2B5EF4-FFF2-40B4-BE49-F238E27FC236}">
                <a16:creationId xmlns:a16="http://schemas.microsoft.com/office/drawing/2014/main" id="{40006F1A-C9F2-6A86-E25C-B2EBEA903F65}"/>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CA"/>
          </a:p>
        </p:txBody>
      </p:sp>
      <p:sp>
        <p:nvSpPr>
          <p:cNvPr id="4" name="Espaço Reservado para Data 3">
            <a:extLst>
              <a:ext uri="{FF2B5EF4-FFF2-40B4-BE49-F238E27FC236}">
                <a16:creationId xmlns:a16="http://schemas.microsoft.com/office/drawing/2014/main" id="{E27F8E02-F5CB-01B5-2D2C-BA6FF8BC2FDF}"/>
              </a:ext>
            </a:extLst>
          </p:cNvPr>
          <p:cNvSpPr>
            <a:spLocks noGrp="1"/>
          </p:cNvSpPr>
          <p:nvPr>
            <p:ph type="dt" sz="half" idx="10"/>
          </p:nvPr>
        </p:nvSpPr>
        <p:spPr/>
        <p:txBody>
          <a:bodyPr/>
          <a:lstStyle/>
          <a:p>
            <a:fld id="{E7B1E8ED-74D6-4AB9-91CA-EAF239F118B2}" type="datetimeFigureOut">
              <a:rPr lang="en-CA" smtClean="0"/>
              <a:t>2023-01-17</a:t>
            </a:fld>
            <a:endParaRPr lang="en-CA"/>
          </a:p>
        </p:txBody>
      </p:sp>
      <p:sp>
        <p:nvSpPr>
          <p:cNvPr id="5" name="Espaço Reservado para Rodapé 4">
            <a:extLst>
              <a:ext uri="{FF2B5EF4-FFF2-40B4-BE49-F238E27FC236}">
                <a16:creationId xmlns:a16="http://schemas.microsoft.com/office/drawing/2014/main" id="{C39DFFA8-6E7F-2759-6C63-E264EB142B26}"/>
              </a:ext>
            </a:extLst>
          </p:cNvPr>
          <p:cNvSpPr>
            <a:spLocks noGrp="1"/>
          </p:cNvSpPr>
          <p:nvPr>
            <p:ph type="ftr" sz="quarter" idx="11"/>
          </p:nvPr>
        </p:nvSpPr>
        <p:spPr/>
        <p:txBody>
          <a:bodyPr/>
          <a:lstStyle/>
          <a:p>
            <a:endParaRPr lang="en-CA"/>
          </a:p>
        </p:txBody>
      </p:sp>
      <p:sp>
        <p:nvSpPr>
          <p:cNvPr id="6" name="Espaço Reservado para Número de Slide 5">
            <a:extLst>
              <a:ext uri="{FF2B5EF4-FFF2-40B4-BE49-F238E27FC236}">
                <a16:creationId xmlns:a16="http://schemas.microsoft.com/office/drawing/2014/main" id="{89D523E1-09F3-ED6C-6942-2FFBBFF5B79B}"/>
              </a:ext>
            </a:extLst>
          </p:cNvPr>
          <p:cNvSpPr>
            <a:spLocks noGrp="1"/>
          </p:cNvSpPr>
          <p:nvPr>
            <p:ph type="sldNum" sz="quarter" idx="12"/>
          </p:nvPr>
        </p:nvSpPr>
        <p:spPr/>
        <p:txBody>
          <a:bodyPr/>
          <a:lstStyle/>
          <a:p>
            <a:fld id="{BCE033DE-B26E-4A51-B61B-198451BDCD1D}" type="slidenum">
              <a:rPr lang="en-CA" smtClean="0"/>
              <a:t>‹nº›</a:t>
            </a:fld>
            <a:endParaRPr lang="en-CA"/>
          </a:p>
        </p:txBody>
      </p:sp>
    </p:spTree>
    <p:extLst>
      <p:ext uri="{BB962C8B-B14F-4D97-AF65-F5344CB8AC3E}">
        <p14:creationId xmlns:p14="http://schemas.microsoft.com/office/powerpoint/2010/main" val="1389252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6024A222-D328-A3A0-5380-92F802892750}"/>
              </a:ext>
            </a:extLst>
          </p:cNvPr>
          <p:cNvSpPr>
            <a:spLocks noGrp="1"/>
          </p:cNvSpPr>
          <p:nvPr>
            <p:ph type="title" orient="vert"/>
          </p:nvPr>
        </p:nvSpPr>
        <p:spPr>
          <a:xfrm>
            <a:off x="8724900" y="365125"/>
            <a:ext cx="2628900" cy="5811838"/>
          </a:xfrm>
        </p:spPr>
        <p:txBody>
          <a:bodyPr vert="eaVert"/>
          <a:lstStyle/>
          <a:p>
            <a:r>
              <a:rPr lang="pt-BR"/>
              <a:t>Clique para editar o título Mestre</a:t>
            </a:r>
            <a:endParaRPr lang="en-CA"/>
          </a:p>
        </p:txBody>
      </p:sp>
      <p:sp>
        <p:nvSpPr>
          <p:cNvPr id="3" name="Espaço Reservado para Texto Vertical 2">
            <a:extLst>
              <a:ext uri="{FF2B5EF4-FFF2-40B4-BE49-F238E27FC236}">
                <a16:creationId xmlns:a16="http://schemas.microsoft.com/office/drawing/2014/main" id="{689B0875-D4C8-D4EC-A655-2E4FDABB7D5B}"/>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CA"/>
          </a:p>
        </p:txBody>
      </p:sp>
      <p:sp>
        <p:nvSpPr>
          <p:cNvPr id="4" name="Espaço Reservado para Data 3">
            <a:extLst>
              <a:ext uri="{FF2B5EF4-FFF2-40B4-BE49-F238E27FC236}">
                <a16:creationId xmlns:a16="http://schemas.microsoft.com/office/drawing/2014/main" id="{9762F6C9-0D2E-CBD0-D597-C9F80407982D}"/>
              </a:ext>
            </a:extLst>
          </p:cNvPr>
          <p:cNvSpPr>
            <a:spLocks noGrp="1"/>
          </p:cNvSpPr>
          <p:nvPr>
            <p:ph type="dt" sz="half" idx="10"/>
          </p:nvPr>
        </p:nvSpPr>
        <p:spPr/>
        <p:txBody>
          <a:bodyPr/>
          <a:lstStyle/>
          <a:p>
            <a:fld id="{E7B1E8ED-74D6-4AB9-91CA-EAF239F118B2}" type="datetimeFigureOut">
              <a:rPr lang="en-CA" smtClean="0"/>
              <a:t>2023-01-17</a:t>
            </a:fld>
            <a:endParaRPr lang="en-CA"/>
          </a:p>
        </p:txBody>
      </p:sp>
      <p:sp>
        <p:nvSpPr>
          <p:cNvPr id="5" name="Espaço Reservado para Rodapé 4">
            <a:extLst>
              <a:ext uri="{FF2B5EF4-FFF2-40B4-BE49-F238E27FC236}">
                <a16:creationId xmlns:a16="http://schemas.microsoft.com/office/drawing/2014/main" id="{09E1ACA7-1B86-85DD-43F0-9C166C24CEBB}"/>
              </a:ext>
            </a:extLst>
          </p:cNvPr>
          <p:cNvSpPr>
            <a:spLocks noGrp="1"/>
          </p:cNvSpPr>
          <p:nvPr>
            <p:ph type="ftr" sz="quarter" idx="11"/>
          </p:nvPr>
        </p:nvSpPr>
        <p:spPr/>
        <p:txBody>
          <a:bodyPr/>
          <a:lstStyle/>
          <a:p>
            <a:endParaRPr lang="en-CA"/>
          </a:p>
        </p:txBody>
      </p:sp>
      <p:sp>
        <p:nvSpPr>
          <p:cNvPr id="6" name="Espaço Reservado para Número de Slide 5">
            <a:extLst>
              <a:ext uri="{FF2B5EF4-FFF2-40B4-BE49-F238E27FC236}">
                <a16:creationId xmlns:a16="http://schemas.microsoft.com/office/drawing/2014/main" id="{8B1470B5-F682-5EB5-C17F-EF8456DD9056}"/>
              </a:ext>
            </a:extLst>
          </p:cNvPr>
          <p:cNvSpPr>
            <a:spLocks noGrp="1"/>
          </p:cNvSpPr>
          <p:nvPr>
            <p:ph type="sldNum" sz="quarter" idx="12"/>
          </p:nvPr>
        </p:nvSpPr>
        <p:spPr/>
        <p:txBody>
          <a:bodyPr/>
          <a:lstStyle/>
          <a:p>
            <a:fld id="{BCE033DE-B26E-4A51-B61B-198451BDCD1D}" type="slidenum">
              <a:rPr lang="en-CA" smtClean="0"/>
              <a:t>‹nº›</a:t>
            </a:fld>
            <a:endParaRPr lang="en-CA"/>
          </a:p>
        </p:txBody>
      </p:sp>
    </p:spTree>
    <p:extLst>
      <p:ext uri="{BB962C8B-B14F-4D97-AF65-F5344CB8AC3E}">
        <p14:creationId xmlns:p14="http://schemas.microsoft.com/office/powerpoint/2010/main" val="2881242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547B7B-4E07-9A50-57A2-091FD5214E41}"/>
              </a:ext>
            </a:extLst>
          </p:cNvPr>
          <p:cNvSpPr>
            <a:spLocks noGrp="1"/>
          </p:cNvSpPr>
          <p:nvPr>
            <p:ph type="title"/>
          </p:nvPr>
        </p:nvSpPr>
        <p:spPr/>
        <p:txBody>
          <a:bodyPr/>
          <a:lstStyle/>
          <a:p>
            <a:r>
              <a:rPr lang="pt-BR"/>
              <a:t>Clique para editar o título Mestre</a:t>
            </a:r>
            <a:endParaRPr lang="en-CA"/>
          </a:p>
        </p:txBody>
      </p:sp>
      <p:sp>
        <p:nvSpPr>
          <p:cNvPr id="3" name="Espaço Reservado para Conteúdo 2">
            <a:extLst>
              <a:ext uri="{FF2B5EF4-FFF2-40B4-BE49-F238E27FC236}">
                <a16:creationId xmlns:a16="http://schemas.microsoft.com/office/drawing/2014/main" id="{D83A1AC8-D75E-FD41-BBB8-EEE9A9453F35}"/>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CA"/>
          </a:p>
        </p:txBody>
      </p:sp>
      <p:sp>
        <p:nvSpPr>
          <p:cNvPr id="4" name="Espaço Reservado para Data 3">
            <a:extLst>
              <a:ext uri="{FF2B5EF4-FFF2-40B4-BE49-F238E27FC236}">
                <a16:creationId xmlns:a16="http://schemas.microsoft.com/office/drawing/2014/main" id="{31583753-31CC-2FDC-1095-444830CC244E}"/>
              </a:ext>
            </a:extLst>
          </p:cNvPr>
          <p:cNvSpPr>
            <a:spLocks noGrp="1"/>
          </p:cNvSpPr>
          <p:nvPr>
            <p:ph type="dt" sz="half" idx="10"/>
          </p:nvPr>
        </p:nvSpPr>
        <p:spPr/>
        <p:txBody>
          <a:bodyPr/>
          <a:lstStyle/>
          <a:p>
            <a:fld id="{E7B1E8ED-74D6-4AB9-91CA-EAF239F118B2}" type="datetimeFigureOut">
              <a:rPr lang="en-CA" smtClean="0"/>
              <a:t>2023-01-17</a:t>
            </a:fld>
            <a:endParaRPr lang="en-CA"/>
          </a:p>
        </p:txBody>
      </p:sp>
      <p:sp>
        <p:nvSpPr>
          <p:cNvPr id="5" name="Espaço Reservado para Rodapé 4">
            <a:extLst>
              <a:ext uri="{FF2B5EF4-FFF2-40B4-BE49-F238E27FC236}">
                <a16:creationId xmlns:a16="http://schemas.microsoft.com/office/drawing/2014/main" id="{2A055BF8-A59F-E075-2F58-E1E27960DBF3}"/>
              </a:ext>
            </a:extLst>
          </p:cNvPr>
          <p:cNvSpPr>
            <a:spLocks noGrp="1"/>
          </p:cNvSpPr>
          <p:nvPr>
            <p:ph type="ftr" sz="quarter" idx="11"/>
          </p:nvPr>
        </p:nvSpPr>
        <p:spPr/>
        <p:txBody>
          <a:bodyPr/>
          <a:lstStyle/>
          <a:p>
            <a:endParaRPr lang="en-CA"/>
          </a:p>
        </p:txBody>
      </p:sp>
      <p:sp>
        <p:nvSpPr>
          <p:cNvPr id="6" name="Espaço Reservado para Número de Slide 5">
            <a:extLst>
              <a:ext uri="{FF2B5EF4-FFF2-40B4-BE49-F238E27FC236}">
                <a16:creationId xmlns:a16="http://schemas.microsoft.com/office/drawing/2014/main" id="{603EF9B5-D494-467D-C0EF-66CB32F5D066}"/>
              </a:ext>
            </a:extLst>
          </p:cNvPr>
          <p:cNvSpPr>
            <a:spLocks noGrp="1"/>
          </p:cNvSpPr>
          <p:nvPr>
            <p:ph type="sldNum" sz="quarter" idx="12"/>
          </p:nvPr>
        </p:nvSpPr>
        <p:spPr/>
        <p:txBody>
          <a:bodyPr/>
          <a:lstStyle/>
          <a:p>
            <a:fld id="{BCE033DE-B26E-4A51-B61B-198451BDCD1D}" type="slidenum">
              <a:rPr lang="en-CA" smtClean="0"/>
              <a:t>‹nº›</a:t>
            </a:fld>
            <a:endParaRPr lang="en-CA"/>
          </a:p>
        </p:txBody>
      </p:sp>
    </p:spTree>
    <p:extLst>
      <p:ext uri="{BB962C8B-B14F-4D97-AF65-F5344CB8AC3E}">
        <p14:creationId xmlns:p14="http://schemas.microsoft.com/office/powerpoint/2010/main" val="337574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48E145-12FF-B5A8-53B9-1ED6B4622327}"/>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en-CA"/>
          </a:p>
        </p:txBody>
      </p:sp>
      <p:sp>
        <p:nvSpPr>
          <p:cNvPr id="3" name="Espaço Reservado para Texto 2">
            <a:extLst>
              <a:ext uri="{FF2B5EF4-FFF2-40B4-BE49-F238E27FC236}">
                <a16:creationId xmlns:a16="http://schemas.microsoft.com/office/drawing/2014/main" id="{D6186A81-C09F-42F5-1BD3-2ABA4DDB84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01CC7AE2-F0B3-978D-F87F-9B1723639BFF}"/>
              </a:ext>
            </a:extLst>
          </p:cNvPr>
          <p:cNvSpPr>
            <a:spLocks noGrp="1"/>
          </p:cNvSpPr>
          <p:nvPr>
            <p:ph type="dt" sz="half" idx="10"/>
          </p:nvPr>
        </p:nvSpPr>
        <p:spPr/>
        <p:txBody>
          <a:bodyPr/>
          <a:lstStyle/>
          <a:p>
            <a:fld id="{E7B1E8ED-74D6-4AB9-91CA-EAF239F118B2}" type="datetimeFigureOut">
              <a:rPr lang="en-CA" smtClean="0"/>
              <a:t>2023-01-17</a:t>
            </a:fld>
            <a:endParaRPr lang="en-CA"/>
          </a:p>
        </p:txBody>
      </p:sp>
      <p:sp>
        <p:nvSpPr>
          <p:cNvPr id="5" name="Espaço Reservado para Rodapé 4">
            <a:extLst>
              <a:ext uri="{FF2B5EF4-FFF2-40B4-BE49-F238E27FC236}">
                <a16:creationId xmlns:a16="http://schemas.microsoft.com/office/drawing/2014/main" id="{A10B1A5A-9849-127F-955B-84BE96230905}"/>
              </a:ext>
            </a:extLst>
          </p:cNvPr>
          <p:cNvSpPr>
            <a:spLocks noGrp="1"/>
          </p:cNvSpPr>
          <p:nvPr>
            <p:ph type="ftr" sz="quarter" idx="11"/>
          </p:nvPr>
        </p:nvSpPr>
        <p:spPr/>
        <p:txBody>
          <a:bodyPr/>
          <a:lstStyle/>
          <a:p>
            <a:endParaRPr lang="en-CA"/>
          </a:p>
        </p:txBody>
      </p:sp>
      <p:sp>
        <p:nvSpPr>
          <p:cNvPr id="6" name="Espaço Reservado para Número de Slide 5">
            <a:extLst>
              <a:ext uri="{FF2B5EF4-FFF2-40B4-BE49-F238E27FC236}">
                <a16:creationId xmlns:a16="http://schemas.microsoft.com/office/drawing/2014/main" id="{7AB40A38-A560-3732-2691-FD6B07CE63C6}"/>
              </a:ext>
            </a:extLst>
          </p:cNvPr>
          <p:cNvSpPr>
            <a:spLocks noGrp="1"/>
          </p:cNvSpPr>
          <p:nvPr>
            <p:ph type="sldNum" sz="quarter" idx="12"/>
          </p:nvPr>
        </p:nvSpPr>
        <p:spPr/>
        <p:txBody>
          <a:bodyPr/>
          <a:lstStyle/>
          <a:p>
            <a:fld id="{BCE033DE-B26E-4A51-B61B-198451BDCD1D}" type="slidenum">
              <a:rPr lang="en-CA" smtClean="0"/>
              <a:t>‹nº›</a:t>
            </a:fld>
            <a:endParaRPr lang="en-CA"/>
          </a:p>
        </p:txBody>
      </p:sp>
    </p:spTree>
    <p:extLst>
      <p:ext uri="{BB962C8B-B14F-4D97-AF65-F5344CB8AC3E}">
        <p14:creationId xmlns:p14="http://schemas.microsoft.com/office/powerpoint/2010/main" val="40446730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343523-A801-93D5-06A0-A2E34CF5E8DE}"/>
              </a:ext>
            </a:extLst>
          </p:cNvPr>
          <p:cNvSpPr>
            <a:spLocks noGrp="1"/>
          </p:cNvSpPr>
          <p:nvPr>
            <p:ph type="title"/>
          </p:nvPr>
        </p:nvSpPr>
        <p:spPr/>
        <p:txBody>
          <a:bodyPr/>
          <a:lstStyle/>
          <a:p>
            <a:r>
              <a:rPr lang="pt-BR"/>
              <a:t>Clique para editar o título Mestre</a:t>
            </a:r>
            <a:endParaRPr lang="en-CA"/>
          </a:p>
        </p:txBody>
      </p:sp>
      <p:sp>
        <p:nvSpPr>
          <p:cNvPr id="3" name="Espaço Reservado para Conteúdo 2">
            <a:extLst>
              <a:ext uri="{FF2B5EF4-FFF2-40B4-BE49-F238E27FC236}">
                <a16:creationId xmlns:a16="http://schemas.microsoft.com/office/drawing/2014/main" id="{E3C3C455-69EB-E508-D098-3C5CBD670AF2}"/>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CA"/>
          </a:p>
        </p:txBody>
      </p:sp>
      <p:sp>
        <p:nvSpPr>
          <p:cNvPr id="4" name="Espaço Reservado para Conteúdo 3">
            <a:extLst>
              <a:ext uri="{FF2B5EF4-FFF2-40B4-BE49-F238E27FC236}">
                <a16:creationId xmlns:a16="http://schemas.microsoft.com/office/drawing/2014/main" id="{C6845CAB-C8F3-34E5-DBA3-7212D7D4A52E}"/>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CA"/>
          </a:p>
        </p:txBody>
      </p:sp>
      <p:sp>
        <p:nvSpPr>
          <p:cNvPr id="5" name="Espaço Reservado para Data 4">
            <a:extLst>
              <a:ext uri="{FF2B5EF4-FFF2-40B4-BE49-F238E27FC236}">
                <a16:creationId xmlns:a16="http://schemas.microsoft.com/office/drawing/2014/main" id="{E83A1A56-F3E3-E23A-DA6C-FAFAA56AB157}"/>
              </a:ext>
            </a:extLst>
          </p:cNvPr>
          <p:cNvSpPr>
            <a:spLocks noGrp="1"/>
          </p:cNvSpPr>
          <p:nvPr>
            <p:ph type="dt" sz="half" idx="10"/>
          </p:nvPr>
        </p:nvSpPr>
        <p:spPr/>
        <p:txBody>
          <a:bodyPr/>
          <a:lstStyle/>
          <a:p>
            <a:fld id="{E7B1E8ED-74D6-4AB9-91CA-EAF239F118B2}" type="datetimeFigureOut">
              <a:rPr lang="en-CA" smtClean="0"/>
              <a:t>2023-01-17</a:t>
            </a:fld>
            <a:endParaRPr lang="en-CA"/>
          </a:p>
        </p:txBody>
      </p:sp>
      <p:sp>
        <p:nvSpPr>
          <p:cNvPr id="6" name="Espaço Reservado para Rodapé 5">
            <a:extLst>
              <a:ext uri="{FF2B5EF4-FFF2-40B4-BE49-F238E27FC236}">
                <a16:creationId xmlns:a16="http://schemas.microsoft.com/office/drawing/2014/main" id="{F6808970-BCA7-299D-3829-B545A9FAB574}"/>
              </a:ext>
            </a:extLst>
          </p:cNvPr>
          <p:cNvSpPr>
            <a:spLocks noGrp="1"/>
          </p:cNvSpPr>
          <p:nvPr>
            <p:ph type="ftr" sz="quarter" idx="11"/>
          </p:nvPr>
        </p:nvSpPr>
        <p:spPr/>
        <p:txBody>
          <a:bodyPr/>
          <a:lstStyle/>
          <a:p>
            <a:endParaRPr lang="en-CA"/>
          </a:p>
        </p:txBody>
      </p:sp>
      <p:sp>
        <p:nvSpPr>
          <p:cNvPr id="7" name="Espaço Reservado para Número de Slide 6">
            <a:extLst>
              <a:ext uri="{FF2B5EF4-FFF2-40B4-BE49-F238E27FC236}">
                <a16:creationId xmlns:a16="http://schemas.microsoft.com/office/drawing/2014/main" id="{61004C3A-99D7-E141-709E-FE2E066CE528}"/>
              </a:ext>
            </a:extLst>
          </p:cNvPr>
          <p:cNvSpPr>
            <a:spLocks noGrp="1"/>
          </p:cNvSpPr>
          <p:nvPr>
            <p:ph type="sldNum" sz="quarter" idx="12"/>
          </p:nvPr>
        </p:nvSpPr>
        <p:spPr/>
        <p:txBody>
          <a:bodyPr/>
          <a:lstStyle/>
          <a:p>
            <a:fld id="{BCE033DE-B26E-4A51-B61B-198451BDCD1D}" type="slidenum">
              <a:rPr lang="en-CA" smtClean="0"/>
              <a:t>‹nº›</a:t>
            </a:fld>
            <a:endParaRPr lang="en-CA"/>
          </a:p>
        </p:txBody>
      </p:sp>
    </p:spTree>
    <p:extLst>
      <p:ext uri="{BB962C8B-B14F-4D97-AF65-F5344CB8AC3E}">
        <p14:creationId xmlns:p14="http://schemas.microsoft.com/office/powerpoint/2010/main" val="3997352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BF455A-4626-62A7-C504-EA3BB594456E}"/>
              </a:ext>
            </a:extLst>
          </p:cNvPr>
          <p:cNvSpPr>
            <a:spLocks noGrp="1"/>
          </p:cNvSpPr>
          <p:nvPr>
            <p:ph type="title"/>
          </p:nvPr>
        </p:nvSpPr>
        <p:spPr>
          <a:xfrm>
            <a:off x="839788" y="365125"/>
            <a:ext cx="10515600" cy="1325563"/>
          </a:xfrm>
        </p:spPr>
        <p:txBody>
          <a:bodyPr/>
          <a:lstStyle/>
          <a:p>
            <a:r>
              <a:rPr lang="pt-BR"/>
              <a:t>Clique para editar o título Mestre</a:t>
            </a:r>
            <a:endParaRPr lang="en-CA"/>
          </a:p>
        </p:txBody>
      </p:sp>
      <p:sp>
        <p:nvSpPr>
          <p:cNvPr id="3" name="Espaço Reservado para Texto 2">
            <a:extLst>
              <a:ext uri="{FF2B5EF4-FFF2-40B4-BE49-F238E27FC236}">
                <a16:creationId xmlns:a16="http://schemas.microsoft.com/office/drawing/2014/main" id="{F4EEAE8A-6155-E21C-67BC-00D5898B0E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C56D2595-E902-BEAB-A350-B01F237C590D}"/>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CA"/>
          </a:p>
        </p:txBody>
      </p:sp>
      <p:sp>
        <p:nvSpPr>
          <p:cNvPr id="5" name="Espaço Reservado para Texto 4">
            <a:extLst>
              <a:ext uri="{FF2B5EF4-FFF2-40B4-BE49-F238E27FC236}">
                <a16:creationId xmlns:a16="http://schemas.microsoft.com/office/drawing/2014/main" id="{17D29364-E9C1-051C-F32A-9DF9C8BE826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1184C09F-12B6-1258-A78F-D7D3D894E266}"/>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CA"/>
          </a:p>
        </p:txBody>
      </p:sp>
      <p:sp>
        <p:nvSpPr>
          <p:cNvPr id="7" name="Espaço Reservado para Data 6">
            <a:extLst>
              <a:ext uri="{FF2B5EF4-FFF2-40B4-BE49-F238E27FC236}">
                <a16:creationId xmlns:a16="http://schemas.microsoft.com/office/drawing/2014/main" id="{E346B124-EC1E-1220-B399-93A8C2825214}"/>
              </a:ext>
            </a:extLst>
          </p:cNvPr>
          <p:cNvSpPr>
            <a:spLocks noGrp="1"/>
          </p:cNvSpPr>
          <p:nvPr>
            <p:ph type="dt" sz="half" idx="10"/>
          </p:nvPr>
        </p:nvSpPr>
        <p:spPr/>
        <p:txBody>
          <a:bodyPr/>
          <a:lstStyle/>
          <a:p>
            <a:fld id="{E7B1E8ED-74D6-4AB9-91CA-EAF239F118B2}" type="datetimeFigureOut">
              <a:rPr lang="en-CA" smtClean="0"/>
              <a:t>2023-01-17</a:t>
            </a:fld>
            <a:endParaRPr lang="en-CA"/>
          </a:p>
        </p:txBody>
      </p:sp>
      <p:sp>
        <p:nvSpPr>
          <p:cNvPr id="8" name="Espaço Reservado para Rodapé 7">
            <a:extLst>
              <a:ext uri="{FF2B5EF4-FFF2-40B4-BE49-F238E27FC236}">
                <a16:creationId xmlns:a16="http://schemas.microsoft.com/office/drawing/2014/main" id="{8EED3D3E-63C2-0ED7-DCE8-C65EA25F1C43}"/>
              </a:ext>
            </a:extLst>
          </p:cNvPr>
          <p:cNvSpPr>
            <a:spLocks noGrp="1"/>
          </p:cNvSpPr>
          <p:nvPr>
            <p:ph type="ftr" sz="quarter" idx="11"/>
          </p:nvPr>
        </p:nvSpPr>
        <p:spPr/>
        <p:txBody>
          <a:bodyPr/>
          <a:lstStyle/>
          <a:p>
            <a:endParaRPr lang="en-CA"/>
          </a:p>
        </p:txBody>
      </p:sp>
      <p:sp>
        <p:nvSpPr>
          <p:cNvPr id="9" name="Espaço Reservado para Número de Slide 8">
            <a:extLst>
              <a:ext uri="{FF2B5EF4-FFF2-40B4-BE49-F238E27FC236}">
                <a16:creationId xmlns:a16="http://schemas.microsoft.com/office/drawing/2014/main" id="{7D5C526E-3DF4-5326-8D86-0BCACEDD4AB2}"/>
              </a:ext>
            </a:extLst>
          </p:cNvPr>
          <p:cNvSpPr>
            <a:spLocks noGrp="1"/>
          </p:cNvSpPr>
          <p:nvPr>
            <p:ph type="sldNum" sz="quarter" idx="12"/>
          </p:nvPr>
        </p:nvSpPr>
        <p:spPr/>
        <p:txBody>
          <a:bodyPr/>
          <a:lstStyle/>
          <a:p>
            <a:fld id="{BCE033DE-B26E-4A51-B61B-198451BDCD1D}" type="slidenum">
              <a:rPr lang="en-CA" smtClean="0"/>
              <a:t>‹nº›</a:t>
            </a:fld>
            <a:endParaRPr lang="en-CA"/>
          </a:p>
        </p:txBody>
      </p:sp>
    </p:spTree>
    <p:extLst>
      <p:ext uri="{BB962C8B-B14F-4D97-AF65-F5344CB8AC3E}">
        <p14:creationId xmlns:p14="http://schemas.microsoft.com/office/powerpoint/2010/main" val="470392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F9C615-7F58-B7BF-3EDF-E4DCD5F20BC3}"/>
              </a:ext>
            </a:extLst>
          </p:cNvPr>
          <p:cNvSpPr>
            <a:spLocks noGrp="1"/>
          </p:cNvSpPr>
          <p:nvPr>
            <p:ph type="title"/>
          </p:nvPr>
        </p:nvSpPr>
        <p:spPr/>
        <p:txBody>
          <a:bodyPr/>
          <a:lstStyle/>
          <a:p>
            <a:r>
              <a:rPr lang="pt-BR"/>
              <a:t>Clique para editar o título Mestre</a:t>
            </a:r>
            <a:endParaRPr lang="en-CA"/>
          </a:p>
        </p:txBody>
      </p:sp>
      <p:sp>
        <p:nvSpPr>
          <p:cNvPr id="3" name="Espaço Reservado para Data 2">
            <a:extLst>
              <a:ext uri="{FF2B5EF4-FFF2-40B4-BE49-F238E27FC236}">
                <a16:creationId xmlns:a16="http://schemas.microsoft.com/office/drawing/2014/main" id="{2137D0D9-A5A7-EC83-198B-706774A6F4F8}"/>
              </a:ext>
            </a:extLst>
          </p:cNvPr>
          <p:cNvSpPr>
            <a:spLocks noGrp="1"/>
          </p:cNvSpPr>
          <p:nvPr>
            <p:ph type="dt" sz="half" idx="10"/>
          </p:nvPr>
        </p:nvSpPr>
        <p:spPr/>
        <p:txBody>
          <a:bodyPr/>
          <a:lstStyle/>
          <a:p>
            <a:fld id="{E7B1E8ED-74D6-4AB9-91CA-EAF239F118B2}" type="datetimeFigureOut">
              <a:rPr lang="en-CA" smtClean="0"/>
              <a:t>2023-01-17</a:t>
            </a:fld>
            <a:endParaRPr lang="en-CA"/>
          </a:p>
        </p:txBody>
      </p:sp>
      <p:sp>
        <p:nvSpPr>
          <p:cNvPr id="4" name="Espaço Reservado para Rodapé 3">
            <a:extLst>
              <a:ext uri="{FF2B5EF4-FFF2-40B4-BE49-F238E27FC236}">
                <a16:creationId xmlns:a16="http://schemas.microsoft.com/office/drawing/2014/main" id="{791B7B0A-AA78-16ED-AE89-4668AB61A2F3}"/>
              </a:ext>
            </a:extLst>
          </p:cNvPr>
          <p:cNvSpPr>
            <a:spLocks noGrp="1"/>
          </p:cNvSpPr>
          <p:nvPr>
            <p:ph type="ftr" sz="quarter" idx="11"/>
          </p:nvPr>
        </p:nvSpPr>
        <p:spPr/>
        <p:txBody>
          <a:bodyPr/>
          <a:lstStyle/>
          <a:p>
            <a:endParaRPr lang="en-CA"/>
          </a:p>
        </p:txBody>
      </p:sp>
      <p:sp>
        <p:nvSpPr>
          <p:cNvPr id="5" name="Espaço Reservado para Número de Slide 4">
            <a:extLst>
              <a:ext uri="{FF2B5EF4-FFF2-40B4-BE49-F238E27FC236}">
                <a16:creationId xmlns:a16="http://schemas.microsoft.com/office/drawing/2014/main" id="{572DC6EA-7ECE-E3B1-78AB-6D654F60AC50}"/>
              </a:ext>
            </a:extLst>
          </p:cNvPr>
          <p:cNvSpPr>
            <a:spLocks noGrp="1"/>
          </p:cNvSpPr>
          <p:nvPr>
            <p:ph type="sldNum" sz="quarter" idx="12"/>
          </p:nvPr>
        </p:nvSpPr>
        <p:spPr/>
        <p:txBody>
          <a:bodyPr/>
          <a:lstStyle/>
          <a:p>
            <a:fld id="{BCE033DE-B26E-4A51-B61B-198451BDCD1D}" type="slidenum">
              <a:rPr lang="en-CA" smtClean="0"/>
              <a:t>‹nº›</a:t>
            </a:fld>
            <a:endParaRPr lang="en-CA"/>
          </a:p>
        </p:txBody>
      </p:sp>
    </p:spTree>
    <p:extLst>
      <p:ext uri="{BB962C8B-B14F-4D97-AF65-F5344CB8AC3E}">
        <p14:creationId xmlns:p14="http://schemas.microsoft.com/office/powerpoint/2010/main" val="11772170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012AD68D-34A6-D453-F995-C3A9CFB550C7}"/>
              </a:ext>
            </a:extLst>
          </p:cNvPr>
          <p:cNvSpPr>
            <a:spLocks noGrp="1"/>
          </p:cNvSpPr>
          <p:nvPr>
            <p:ph type="dt" sz="half" idx="10"/>
          </p:nvPr>
        </p:nvSpPr>
        <p:spPr/>
        <p:txBody>
          <a:bodyPr/>
          <a:lstStyle/>
          <a:p>
            <a:fld id="{E7B1E8ED-74D6-4AB9-91CA-EAF239F118B2}" type="datetimeFigureOut">
              <a:rPr lang="en-CA" smtClean="0"/>
              <a:t>2023-01-17</a:t>
            </a:fld>
            <a:endParaRPr lang="en-CA"/>
          </a:p>
        </p:txBody>
      </p:sp>
      <p:sp>
        <p:nvSpPr>
          <p:cNvPr id="3" name="Espaço Reservado para Rodapé 2">
            <a:extLst>
              <a:ext uri="{FF2B5EF4-FFF2-40B4-BE49-F238E27FC236}">
                <a16:creationId xmlns:a16="http://schemas.microsoft.com/office/drawing/2014/main" id="{5560F666-475D-3344-3457-DCB278A81F9D}"/>
              </a:ext>
            </a:extLst>
          </p:cNvPr>
          <p:cNvSpPr>
            <a:spLocks noGrp="1"/>
          </p:cNvSpPr>
          <p:nvPr>
            <p:ph type="ftr" sz="quarter" idx="11"/>
          </p:nvPr>
        </p:nvSpPr>
        <p:spPr/>
        <p:txBody>
          <a:bodyPr/>
          <a:lstStyle/>
          <a:p>
            <a:endParaRPr lang="en-CA"/>
          </a:p>
        </p:txBody>
      </p:sp>
      <p:sp>
        <p:nvSpPr>
          <p:cNvPr id="4" name="Espaço Reservado para Número de Slide 3">
            <a:extLst>
              <a:ext uri="{FF2B5EF4-FFF2-40B4-BE49-F238E27FC236}">
                <a16:creationId xmlns:a16="http://schemas.microsoft.com/office/drawing/2014/main" id="{5F02609D-E7AE-96F6-6A10-33100BAFB389}"/>
              </a:ext>
            </a:extLst>
          </p:cNvPr>
          <p:cNvSpPr>
            <a:spLocks noGrp="1"/>
          </p:cNvSpPr>
          <p:nvPr>
            <p:ph type="sldNum" sz="quarter" idx="12"/>
          </p:nvPr>
        </p:nvSpPr>
        <p:spPr/>
        <p:txBody>
          <a:bodyPr/>
          <a:lstStyle/>
          <a:p>
            <a:fld id="{BCE033DE-B26E-4A51-B61B-198451BDCD1D}" type="slidenum">
              <a:rPr lang="en-CA" smtClean="0"/>
              <a:t>‹nº›</a:t>
            </a:fld>
            <a:endParaRPr lang="en-CA"/>
          </a:p>
        </p:txBody>
      </p:sp>
    </p:spTree>
    <p:extLst>
      <p:ext uri="{BB962C8B-B14F-4D97-AF65-F5344CB8AC3E}">
        <p14:creationId xmlns:p14="http://schemas.microsoft.com/office/powerpoint/2010/main" val="2411382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938BD98-ABC4-23A2-C485-CD73AC7FC28C}"/>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en-CA"/>
          </a:p>
        </p:txBody>
      </p:sp>
      <p:sp>
        <p:nvSpPr>
          <p:cNvPr id="3" name="Espaço Reservado para Conteúdo 2">
            <a:extLst>
              <a:ext uri="{FF2B5EF4-FFF2-40B4-BE49-F238E27FC236}">
                <a16:creationId xmlns:a16="http://schemas.microsoft.com/office/drawing/2014/main" id="{3198F368-81C5-1615-69D8-96976D881D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CA"/>
          </a:p>
        </p:txBody>
      </p:sp>
      <p:sp>
        <p:nvSpPr>
          <p:cNvPr id="4" name="Espaço Reservado para Texto 3">
            <a:extLst>
              <a:ext uri="{FF2B5EF4-FFF2-40B4-BE49-F238E27FC236}">
                <a16:creationId xmlns:a16="http://schemas.microsoft.com/office/drawing/2014/main" id="{697F8CA0-9E0C-2D4D-9562-41D533350A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4351BF82-B140-39FB-638E-8897EAE8517B}"/>
              </a:ext>
            </a:extLst>
          </p:cNvPr>
          <p:cNvSpPr>
            <a:spLocks noGrp="1"/>
          </p:cNvSpPr>
          <p:nvPr>
            <p:ph type="dt" sz="half" idx="10"/>
          </p:nvPr>
        </p:nvSpPr>
        <p:spPr/>
        <p:txBody>
          <a:bodyPr/>
          <a:lstStyle/>
          <a:p>
            <a:fld id="{E7B1E8ED-74D6-4AB9-91CA-EAF239F118B2}" type="datetimeFigureOut">
              <a:rPr lang="en-CA" smtClean="0"/>
              <a:t>2023-01-17</a:t>
            </a:fld>
            <a:endParaRPr lang="en-CA"/>
          </a:p>
        </p:txBody>
      </p:sp>
      <p:sp>
        <p:nvSpPr>
          <p:cNvPr id="6" name="Espaço Reservado para Rodapé 5">
            <a:extLst>
              <a:ext uri="{FF2B5EF4-FFF2-40B4-BE49-F238E27FC236}">
                <a16:creationId xmlns:a16="http://schemas.microsoft.com/office/drawing/2014/main" id="{CE12DDA8-5542-13B7-489D-A79EBCF21CCD}"/>
              </a:ext>
            </a:extLst>
          </p:cNvPr>
          <p:cNvSpPr>
            <a:spLocks noGrp="1"/>
          </p:cNvSpPr>
          <p:nvPr>
            <p:ph type="ftr" sz="quarter" idx="11"/>
          </p:nvPr>
        </p:nvSpPr>
        <p:spPr/>
        <p:txBody>
          <a:bodyPr/>
          <a:lstStyle/>
          <a:p>
            <a:endParaRPr lang="en-CA"/>
          </a:p>
        </p:txBody>
      </p:sp>
      <p:sp>
        <p:nvSpPr>
          <p:cNvPr id="7" name="Espaço Reservado para Número de Slide 6">
            <a:extLst>
              <a:ext uri="{FF2B5EF4-FFF2-40B4-BE49-F238E27FC236}">
                <a16:creationId xmlns:a16="http://schemas.microsoft.com/office/drawing/2014/main" id="{CD8FB14D-967A-EA8A-9DF9-3229FA81E21D}"/>
              </a:ext>
            </a:extLst>
          </p:cNvPr>
          <p:cNvSpPr>
            <a:spLocks noGrp="1"/>
          </p:cNvSpPr>
          <p:nvPr>
            <p:ph type="sldNum" sz="quarter" idx="12"/>
          </p:nvPr>
        </p:nvSpPr>
        <p:spPr/>
        <p:txBody>
          <a:bodyPr/>
          <a:lstStyle/>
          <a:p>
            <a:fld id="{BCE033DE-B26E-4A51-B61B-198451BDCD1D}" type="slidenum">
              <a:rPr lang="en-CA" smtClean="0"/>
              <a:t>‹nº›</a:t>
            </a:fld>
            <a:endParaRPr lang="en-CA"/>
          </a:p>
        </p:txBody>
      </p:sp>
    </p:spTree>
    <p:extLst>
      <p:ext uri="{BB962C8B-B14F-4D97-AF65-F5344CB8AC3E}">
        <p14:creationId xmlns:p14="http://schemas.microsoft.com/office/powerpoint/2010/main" val="1438826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AB0A1B9-286F-D00B-3DE3-0679BC5687C4}"/>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en-CA"/>
          </a:p>
        </p:txBody>
      </p:sp>
      <p:sp>
        <p:nvSpPr>
          <p:cNvPr id="3" name="Espaço Reservado para Imagem 2">
            <a:extLst>
              <a:ext uri="{FF2B5EF4-FFF2-40B4-BE49-F238E27FC236}">
                <a16:creationId xmlns:a16="http://schemas.microsoft.com/office/drawing/2014/main" id="{866D5692-2F82-1FFC-6BF5-3EFB24D957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Espaço Reservado para Texto 3">
            <a:extLst>
              <a:ext uri="{FF2B5EF4-FFF2-40B4-BE49-F238E27FC236}">
                <a16:creationId xmlns:a16="http://schemas.microsoft.com/office/drawing/2014/main" id="{9052A0D5-DE67-169B-1EA0-C353D36D0D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E0B6067C-B1E2-2318-BE2A-F4503FDF3BBD}"/>
              </a:ext>
            </a:extLst>
          </p:cNvPr>
          <p:cNvSpPr>
            <a:spLocks noGrp="1"/>
          </p:cNvSpPr>
          <p:nvPr>
            <p:ph type="dt" sz="half" idx="10"/>
          </p:nvPr>
        </p:nvSpPr>
        <p:spPr/>
        <p:txBody>
          <a:bodyPr/>
          <a:lstStyle/>
          <a:p>
            <a:fld id="{E7B1E8ED-74D6-4AB9-91CA-EAF239F118B2}" type="datetimeFigureOut">
              <a:rPr lang="en-CA" smtClean="0"/>
              <a:t>2023-01-17</a:t>
            </a:fld>
            <a:endParaRPr lang="en-CA"/>
          </a:p>
        </p:txBody>
      </p:sp>
      <p:sp>
        <p:nvSpPr>
          <p:cNvPr id="6" name="Espaço Reservado para Rodapé 5">
            <a:extLst>
              <a:ext uri="{FF2B5EF4-FFF2-40B4-BE49-F238E27FC236}">
                <a16:creationId xmlns:a16="http://schemas.microsoft.com/office/drawing/2014/main" id="{F6BE1DBF-E724-D6F7-BAF0-2994C223A8CC}"/>
              </a:ext>
            </a:extLst>
          </p:cNvPr>
          <p:cNvSpPr>
            <a:spLocks noGrp="1"/>
          </p:cNvSpPr>
          <p:nvPr>
            <p:ph type="ftr" sz="quarter" idx="11"/>
          </p:nvPr>
        </p:nvSpPr>
        <p:spPr/>
        <p:txBody>
          <a:bodyPr/>
          <a:lstStyle/>
          <a:p>
            <a:endParaRPr lang="en-CA"/>
          </a:p>
        </p:txBody>
      </p:sp>
      <p:sp>
        <p:nvSpPr>
          <p:cNvPr id="7" name="Espaço Reservado para Número de Slide 6">
            <a:extLst>
              <a:ext uri="{FF2B5EF4-FFF2-40B4-BE49-F238E27FC236}">
                <a16:creationId xmlns:a16="http://schemas.microsoft.com/office/drawing/2014/main" id="{CED2D0B7-0D0C-71FB-4235-50BDDDDF72B2}"/>
              </a:ext>
            </a:extLst>
          </p:cNvPr>
          <p:cNvSpPr>
            <a:spLocks noGrp="1"/>
          </p:cNvSpPr>
          <p:nvPr>
            <p:ph type="sldNum" sz="quarter" idx="12"/>
          </p:nvPr>
        </p:nvSpPr>
        <p:spPr/>
        <p:txBody>
          <a:bodyPr/>
          <a:lstStyle/>
          <a:p>
            <a:fld id="{BCE033DE-B26E-4A51-B61B-198451BDCD1D}" type="slidenum">
              <a:rPr lang="en-CA" smtClean="0"/>
              <a:t>‹nº›</a:t>
            </a:fld>
            <a:endParaRPr lang="en-CA"/>
          </a:p>
        </p:txBody>
      </p:sp>
    </p:spTree>
    <p:extLst>
      <p:ext uri="{BB962C8B-B14F-4D97-AF65-F5344CB8AC3E}">
        <p14:creationId xmlns:p14="http://schemas.microsoft.com/office/powerpoint/2010/main" val="20624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DF219EAA-F247-8575-E3DD-969ED150FF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endParaRPr lang="en-CA"/>
          </a:p>
        </p:txBody>
      </p:sp>
      <p:sp>
        <p:nvSpPr>
          <p:cNvPr id="3" name="Espaço Reservado para Texto 2">
            <a:extLst>
              <a:ext uri="{FF2B5EF4-FFF2-40B4-BE49-F238E27FC236}">
                <a16:creationId xmlns:a16="http://schemas.microsoft.com/office/drawing/2014/main" id="{C3DB8E3A-E45C-4078-A261-509ECF3888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CA"/>
          </a:p>
        </p:txBody>
      </p:sp>
      <p:sp>
        <p:nvSpPr>
          <p:cNvPr id="4" name="Espaço Reservado para Data 3">
            <a:extLst>
              <a:ext uri="{FF2B5EF4-FFF2-40B4-BE49-F238E27FC236}">
                <a16:creationId xmlns:a16="http://schemas.microsoft.com/office/drawing/2014/main" id="{A9E9E904-C899-2134-DBE1-3F81529C65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B1E8ED-74D6-4AB9-91CA-EAF239F118B2}" type="datetimeFigureOut">
              <a:rPr lang="en-CA" smtClean="0"/>
              <a:t>2023-01-17</a:t>
            </a:fld>
            <a:endParaRPr lang="en-CA"/>
          </a:p>
        </p:txBody>
      </p:sp>
      <p:sp>
        <p:nvSpPr>
          <p:cNvPr id="5" name="Espaço Reservado para Rodapé 4">
            <a:extLst>
              <a:ext uri="{FF2B5EF4-FFF2-40B4-BE49-F238E27FC236}">
                <a16:creationId xmlns:a16="http://schemas.microsoft.com/office/drawing/2014/main" id="{EFD20855-B376-FA43-8CEB-5CDA2D509B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Espaço Reservado para Número de Slide 5">
            <a:extLst>
              <a:ext uri="{FF2B5EF4-FFF2-40B4-BE49-F238E27FC236}">
                <a16:creationId xmlns:a16="http://schemas.microsoft.com/office/drawing/2014/main" id="{A8A45D63-0B3D-4781-88C6-AB8E1D05B3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E033DE-B26E-4A51-B61B-198451BDCD1D}" type="slidenum">
              <a:rPr lang="en-CA" smtClean="0"/>
              <a:t>‹nº›</a:t>
            </a:fld>
            <a:endParaRPr lang="en-CA"/>
          </a:p>
        </p:txBody>
      </p:sp>
    </p:spTree>
    <p:extLst>
      <p:ext uri="{BB962C8B-B14F-4D97-AF65-F5344CB8AC3E}">
        <p14:creationId xmlns:p14="http://schemas.microsoft.com/office/powerpoint/2010/main" val="1525462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2.wdp"/><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9.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8.png"/><Relationship Id="rId5" Type="http://schemas.microsoft.com/office/2007/relationships/hdphoto" Target="../media/hdphoto2.wdp"/><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3" Type="http://schemas.microsoft.com/office/2007/relationships/hdphoto" Target="../media/hdphoto1.wdp"/><Relationship Id="rId7" Type="http://schemas.openxmlformats.org/officeDocument/2006/relationships/image" Target="../media/image6.png"/><Relationship Id="rId12"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13.png"/><Relationship Id="rId5" Type="http://schemas.microsoft.com/office/2007/relationships/hdphoto" Target="../media/hdphoto2.wdp"/><Relationship Id="rId10" Type="http://schemas.openxmlformats.org/officeDocument/2006/relationships/image" Target="../media/image12.png"/><Relationship Id="rId4" Type="http://schemas.openxmlformats.org/officeDocument/2006/relationships/image" Target="../media/image8.png"/><Relationship Id="rId9" Type="http://schemas.openxmlformats.org/officeDocument/2006/relationships/image" Target="../media/image11.png"/><Relationship Id="rId1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1804869D-426D-6BFD-12B3-7D30BCCA52CA}"/>
              </a:ext>
            </a:extLst>
          </p:cNvPr>
          <p:cNvSpPr>
            <a:spLocks noGrp="1"/>
          </p:cNvSpPr>
          <p:nvPr>
            <p:ph type="ctrTitle"/>
          </p:nvPr>
        </p:nvSpPr>
        <p:spPr>
          <a:xfrm>
            <a:off x="1400174" y="449000"/>
            <a:ext cx="9195288" cy="866755"/>
          </a:xfrm>
          <a:scene3d>
            <a:camera prst="orthographicFront"/>
            <a:lightRig rig="threePt" dir="t"/>
          </a:scene3d>
          <a:sp3d>
            <a:bevelT w="57150"/>
            <a:bevelB w="63500"/>
          </a:sp3d>
        </p:spPr>
        <p:txBody>
          <a:bodyPr>
            <a:normAutofit fontScale="90000"/>
            <a:sp3d extrusionH="57150">
              <a:bevelT w="0" prst="relaxedInset"/>
            </a:sp3d>
          </a:bodyPr>
          <a:lstStyle/>
          <a:p>
            <a:r>
              <a:rPr lang="pt-BR" dirty="0">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Game </a:t>
            </a:r>
            <a:r>
              <a:rPr lang="pt-BR" dirty="0" err="1">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Pitch</a:t>
            </a:r>
            <a:r>
              <a:rPr lang="pt-BR" dirty="0">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 </a:t>
            </a:r>
            <a:r>
              <a:rPr lang="pt-BR" dirty="0" err="1">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Proposal</a:t>
            </a:r>
            <a:endParaRPr lang="en-CA" dirty="0">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endParaRPr>
          </a:p>
        </p:txBody>
      </p:sp>
      <p:sp>
        <p:nvSpPr>
          <p:cNvPr id="3" name="Subtítulo 2">
            <a:extLst>
              <a:ext uri="{FF2B5EF4-FFF2-40B4-BE49-F238E27FC236}">
                <a16:creationId xmlns:a16="http://schemas.microsoft.com/office/drawing/2014/main" id="{B6050EF2-52F1-2ADF-8096-9F83B596690E}"/>
              </a:ext>
            </a:extLst>
          </p:cNvPr>
          <p:cNvSpPr>
            <a:spLocks noGrp="1"/>
          </p:cNvSpPr>
          <p:nvPr>
            <p:ph type="subTitle" idx="1"/>
          </p:nvPr>
        </p:nvSpPr>
        <p:spPr>
          <a:xfrm>
            <a:off x="4147038" y="2036592"/>
            <a:ext cx="3897923" cy="736966"/>
          </a:xfrm>
        </p:spPr>
        <p:txBody>
          <a:bodyPr>
            <a:noAutofit/>
            <a:scene3d>
              <a:camera prst="orthographicFront"/>
              <a:lightRig rig="threePt" dir="t"/>
            </a:scene3d>
            <a:sp3d>
              <a:bevelT w="12700"/>
            </a:sp3d>
          </a:bodyPr>
          <a:lstStyle/>
          <a:p>
            <a:r>
              <a:rPr lang="pt-BR" sz="6000" b="1" dirty="0" err="1">
                <a:solidFill>
                  <a:schemeClr val="bg1"/>
                </a:solidFill>
                <a:effectLst>
                  <a:outerShdw blurRad="38100" dist="38100" dir="2700000" algn="tl">
                    <a:srgbClr val="000000">
                      <a:alpha val="43137"/>
                    </a:srgbClr>
                  </a:outerShdw>
                </a:effectLst>
                <a:latin typeface="Source Sans Pro" panose="020B0503030403020204" pitchFamily="34" charset="0"/>
                <a:ea typeface="Source Sans Pro" panose="020B0503030403020204" pitchFamily="34" charset="0"/>
              </a:rPr>
              <a:t>SeaQuest</a:t>
            </a:r>
            <a:endParaRPr lang="en-CA" sz="6000" b="1" dirty="0">
              <a:solidFill>
                <a:schemeClr val="bg1"/>
              </a:solidFill>
              <a:effectLst>
                <a:outerShdw blurRad="38100" dist="38100" dir="2700000" algn="tl">
                  <a:srgbClr val="000000">
                    <a:alpha val="43137"/>
                  </a:srgbClr>
                </a:outerShdw>
              </a:effectLst>
              <a:latin typeface="Source Sans Pro" panose="020B0503030403020204" pitchFamily="34" charset="0"/>
              <a:ea typeface="Source Sans Pro" panose="020B0503030403020204" pitchFamily="34" charset="0"/>
            </a:endParaRPr>
          </a:p>
        </p:txBody>
      </p:sp>
      <p:pic>
        <p:nvPicPr>
          <p:cNvPr id="9" name="Imagem 8" descr="Uma imagem contendo Logotipo&#10;&#10;Descrição gerada automaticamente">
            <a:extLst>
              <a:ext uri="{FF2B5EF4-FFF2-40B4-BE49-F238E27FC236}">
                <a16:creationId xmlns:a16="http://schemas.microsoft.com/office/drawing/2014/main" id="{A765CEFE-F137-5388-3969-DBC0092375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2250143" y="5479207"/>
            <a:ext cx="869574" cy="869574"/>
          </a:xfrm>
          <a:prstGeom prst="rect">
            <a:avLst/>
          </a:prstGeom>
        </p:spPr>
      </p:pic>
      <p:pic>
        <p:nvPicPr>
          <p:cNvPr id="11" name="Imagem 10" descr="Uma imagem contendo Logotipo&#10;&#10;Descrição gerada automaticamente">
            <a:extLst>
              <a:ext uri="{FF2B5EF4-FFF2-40B4-BE49-F238E27FC236}">
                <a16:creationId xmlns:a16="http://schemas.microsoft.com/office/drawing/2014/main" id="{793796ED-3276-50D8-3A79-7DAFF23F25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24835" y="5336235"/>
            <a:ext cx="1237661" cy="929793"/>
          </a:xfrm>
          <a:prstGeom prst="rect">
            <a:avLst/>
          </a:prstGeom>
        </p:spPr>
      </p:pic>
      <p:grpSp>
        <p:nvGrpSpPr>
          <p:cNvPr id="17" name="Agrupar 16">
            <a:extLst>
              <a:ext uri="{FF2B5EF4-FFF2-40B4-BE49-F238E27FC236}">
                <a16:creationId xmlns:a16="http://schemas.microsoft.com/office/drawing/2014/main" id="{CDF10FC2-E36F-1F5C-48E4-31A2D6D964EC}"/>
              </a:ext>
            </a:extLst>
          </p:cNvPr>
          <p:cNvGrpSpPr/>
          <p:nvPr/>
        </p:nvGrpSpPr>
        <p:grpSpPr>
          <a:xfrm>
            <a:off x="3796465" y="4415315"/>
            <a:ext cx="3230375" cy="577547"/>
            <a:chOff x="2456330" y="3878000"/>
            <a:chExt cx="3230375" cy="577547"/>
          </a:xfrm>
        </p:grpSpPr>
        <p:pic>
          <p:nvPicPr>
            <p:cNvPr id="13" name="Imagem 12" descr="Ícone&#10;&#10;Descrição gerada automaticamente">
              <a:extLst>
                <a:ext uri="{FF2B5EF4-FFF2-40B4-BE49-F238E27FC236}">
                  <a16:creationId xmlns:a16="http://schemas.microsoft.com/office/drawing/2014/main" id="{BEDF515E-71D7-AEB4-4329-50D7392319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81400" y="3878000"/>
              <a:ext cx="1025058" cy="577547"/>
            </a:xfrm>
            <a:prstGeom prst="rect">
              <a:avLst/>
            </a:prstGeom>
          </p:spPr>
        </p:pic>
        <p:pic>
          <p:nvPicPr>
            <p:cNvPr id="14" name="Imagem 13" descr="Ícone&#10;&#10;Descrição gerada automaticamente">
              <a:extLst>
                <a:ext uri="{FF2B5EF4-FFF2-40B4-BE49-F238E27FC236}">
                  <a16:creationId xmlns:a16="http://schemas.microsoft.com/office/drawing/2014/main" id="{D99DB434-50E7-6AAA-9807-D729C8D0A80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56330" y="3878000"/>
              <a:ext cx="1025058" cy="577547"/>
            </a:xfrm>
            <a:prstGeom prst="rect">
              <a:avLst/>
            </a:prstGeom>
          </p:spPr>
        </p:pic>
        <p:pic>
          <p:nvPicPr>
            <p:cNvPr id="15" name="Imagem 14" descr="Ícone&#10;&#10;Descrição gerada automaticamente">
              <a:extLst>
                <a:ext uri="{FF2B5EF4-FFF2-40B4-BE49-F238E27FC236}">
                  <a16:creationId xmlns:a16="http://schemas.microsoft.com/office/drawing/2014/main" id="{50868275-FD0D-372F-AE6B-1CD2CB2EB63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61647" y="3878000"/>
              <a:ext cx="1025058" cy="577547"/>
            </a:xfrm>
            <a:prstGeom prst="rect">
              <a:avLst/>
            </a:prstGeom>
          </p:spPr>
        </p:pic>
      </p:grpSp>
      <p:pic>
        <p:nvPicPr>
          <p:cNvPr id="21" name="Imagem 20" descr="Tela preta com letras brancas&#10;&#10;Descrição gerada automaticamente com confiança média">
            <a:extLst>
              <a:ext uri="{FF2B5EF4-FFF2-40B4-BE49-F238E27FC236}">
                <a16:creationId xmlns:a16="http://schemas.microsoft.com/office/drawing/2014/main" id="{96DE7D6B-72F6-11ED-05C0-2D68CA2F417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7173229" y="3473824"/>
            <a:ext cx="1909038" cy="552884"/>
          </a:xfrm>
          <a:prstGeom prst="rect">
            <a:avLst/>
          </a:prstGeom>
        </p:spPr>
      </p:pic>
      <p:pic>
        <p:nvPicPr>
          <p:cNvPr id="22" name="Imagem 21" descr="Tela preta com letras brancas&#10;&#10;Descrição gerada automaticamente com confiança média">
            <a:extLst>
              <a:ext uri="{FF2B5EF4-FFF2-40B4-BE49-F238E27FC236}">
                <a16:creationId xmlns:a16="http://schemas.microsoft.com/office/drawing/2014/main" id="{67964AE5-1434-021A-FB07-158FC2694CB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9221665" y="3473824"/>
            <a:ext cx="1909038" cy="552884"/>
          </a:xfrm>
          <a:prstGeom prst="rect">
            <a:avLst/>
          </a:prstGeom>
        </p:spPr>
      </p:pic>
      <p:sp>
        <p:nvSpPr>
          <p:cNvPr id="23" name="Subtítulo 2">
            <a:extLst>
              <a:ext uri="{FF2B5EF4-FFF2-40B4-BE49-F238E27FC236}">
                <a16:creationId xmlns:a16="http://schemas.microsoft.com/office/drawing/2014/main" id="{33BA57F5-2578-C813-B2EE-FFB8AF6D47CB}"/>
              </a:ext>
            </a:extLst>
          </p:cNvPr>
          <p:cNvSpPr txBox="1">
            <a:spLocks/>
          </p:cNvSpPr>
          <p:nvPr/>
        </p:nvSpPr>
        <p:spPr>
          <a:xfrm>
            <a:off x="8294077" y="5262101"/>
            <a:ext cx="3897923" cy="736966"/>
          </a:xfrm>
          <a:prstGeom prst="rect">
            <a:avLst/>
          </a:prstGeom>
          <a:effectLst/>
        </p:spPr>
        <p:txBody>
          <a:bodyPr vert="horz" lIns="91440" tIns="45720" rIns="91440" bIns="45720" rtlCol="0">
            <a:noAutofit/>
            <a:scene3d>
              <a:camera prst="orthographicFront"/>
              <a:lightRig rig="threePt" dir="t"/>
            </a:scene3d>
            <a:sp3d>
              <a:bevelT w="12700"/>
            </a:sp3d>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pt-BR" sz="3000" b="1" dirty="0">
                <a:solidFill>
                  <a:schemeClr val="bg1"/>
                </a:solidFill>
                <a:effectLst>
                  <a:outerShdw blurRad="38100" dist="38100" dir="2700000" algn="tl">
                    <a:srgbClr val="000000">
                      <a:alpha val="43137"/>
                    </a:srgbClr>
                  </a:outerShdw>
                </a:effectLst>
                <a:ea typeface="Source Sans Pro" panose="020B0503030403020204" pitchFamily="34" charset="0"/>
              </a:rPr>
              <a:t>Thiago Marques</a:t>
            </a:r>
          </a:p>
          <a:p>
            <a:r>
              <a:rPr lang="pt-BR" sz="3000" b="1" dirty="0">
                <a:solidFill>
                  <a:schemeClr val="bg1"/>
                </a:solidFill>
                <a:effectLst>
                  <a:outerShdw blurRad="38100" dist="38100" dir="2700000" algn="tl">
                    <a:srgbClr val="000000">
                      <a:alpha val="43137"/>
                    </a:srgbClr>
                  </a:outerShdw>
                </a:effectLst>
                <a:ea typeface="Source Sans Pro" panose="020B0503030403020204" pitchFamily="34" charset="0"/>
              </a:rPr>
              <a:t>2023-01-17</a:t>
            </a:r>
            <a:endParaRPr lang="en-CA" sz="3000" b="1" dirty="0">
              <a:solidFill>
                <a:schemeClr val="bg1"/>
              </a:solidFill>
              <a:effectLst>
                <a:outerShdw blurRad="38100" dist="38100" dir="2700000" algn="tl">
                  <a:srgbClr val="000000">
                    <a:alpha val="43137"/>
                  </a:srgbClr>
                </a:outerShdw>
              </a:effectLst>
              <a:ea typeface="Source Sans Pro" panose="020B0503030403020204" pitchFamily="34" charset="0"/>
            </a:endParaRPr>
          </a:p>
        </p:txBody>
      </p:sp>
    </p:spTree>
    <p:extLst>
      <p:ext uri="{BB962C8B-B14F-4D97-AF65-F5344CB8AC3E}">
        <p14:creationId xmlns:p14="http://schemas.microsoft.com/office/powerpoint/2010/main" val="3375608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1015663"/>
          </a:xfrm>
          <a:prstGeom prst="rect">
            <a:avLst/>
          </a:prstGeom>
          <a:noFill/>
        </p:spPr>
        <p:txBody>
          <a:bodyPr wrap="square" rtlCol="0">
            <a:spAutoFit/>
          </a:bodyPr>
          <a:lstStyle/>
          <a:p>
            <a:r>
              <a:rPr lang="pt-BR" sz="3600" dirty="0"/>
              <a:t>2. Game </a:t>
            </a:r>
            <a:r>
              <a:rPr lang="pt-BR" sz="3600" dirty="0" err="1"/>
              <a:t>Description</a:t>
            </a:r>
            <a:endParaRPr lang="pt-BR" sz="3600" dirty="0"/>
          </a:p>
          <a:p>
            <a:r>
              <a:rPr lang="pt-BR" sz="2400" dirty="0"/>
              <a:t>2.6. Menu</a:t>
            </a:r>
            <a:endParaRPr lang="en-CA" sz="24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959223" y="2805752"/>
            <a:ext cx="9802906" cy="1200329"/>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0" i="0" dirty="0">
                <a:solidFill>
                  <a:srgbClr val="C9D1D9"/>
                </a:solidFill>
                <a:effectLst/>
                <a:latin typeface="-apple-system"/>
              </a:rPr>
              <a:t>The main menu has three options. Play the game, see the high scores, and go to the settings, where the player can toggle on or off the music and the sound effects.</a:t>
            </a:r>
          </a:p>
          <a:p>
            <a:pPr algn="l"/>
            <a:endParaRPr lang="en-CA" dirty="0">
              <a:solidFill>
                <a:srgbClr val="C9D1D9"/>
              </a:solidFill>
              <a:latin typeface="-apple-system"/>
            </a:endParaRPr>
          </a:p>
          <a:p>
            <a:pPr algn="l"/>
            <a:r>
              <a:rPr lang="en-CA" b="0" i="0" dirty="0">
                <a:solidFill>
                  <a:srgbClr val="C9D1D9"/>
                </a:solidFill>
                <a:effectLst/>
                <a:latin typeface="-apple-system"/>
              </a:rPr>
              <a:t>The sketch can be seen below</a:t>
            </a:r>
          </a:p>
        </p:txBody>
      </p:sp>
      <p:pic>
        <p:nvPicPr>
          <p:cNvPr id="3" name="Imagem 2" descr="Interface gráfica do usuário&#10;&#10;Descrição gerada automaticamente com confiança média">
            <a:extLst>
              <a:ext uri="{FF2B5EF4-FFF2-40B4-BE49-F238E27FC236}">
                <a16:creationId xmlns:a16="http://schemas.microsoft.com/office/drawing/2014/main" id="{AF118820-3F87-1511-B260-29066503544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75847" y="4047565"/>
            <a:ext cx="3529104" cy="2646828"/>
          </a:xfrm>
          <a:prstGeom prst="rect">
            <a:avLst/>
          </a:prstGeom>
        </p:spPr>
      </p:pic>
    </p:spTree>
    <p:extLst>
      <p:ext uri="{BB962C8B-B14F-4D97-AF65-F5344CB8AC3E}">
        <p14:creationId xmlns:p14="http://schemas.microsoft.com/office/powerpoint/2010/main" val="3813276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1015663"/>
          </a:xfrm>
          <a:prstGeom prst="rect">
            <a:avLst/>
          </a:prstGeom>
          <a:noFill/>
        </p:spPr>
        <p:txBody>
          <a:bodyPr wrap="square" rtlCol="0">
            <a:spAutoFit/>
          </a:bodyPr>
          <a:lstStyle/>
          <a:p>
            <a:r>
              <a:rPr lang="pt-BR" sz="3600" dirty="0"/>
              <a:t>2. Game </a:t>
            </a:r>
            <a:r>
              <a:rPr lang="pt-BR" sz="3600" dirty="0" err="1"/>
              <a:t>Description</a:t>
            </a:r>
            <a:endParaRPr lang="pt-BR" sz="3600" dirty="0"/>
          </a:p>
          <a:p>
            <a:r>
              <a:rPr lang="pt-BR" sz="2400" dirty="0"/>
              <a:t>2.7. </a:t>
            </a:r>
            <a:r>
              <a:rPr lang="pt-BR" sz="2400" dirty="0" err="1"/>
              <a:t>Controls</a:t>
            </a:r>
            <a:endParaRPr lang="en-CA" sz="24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959223" y="2805752"/>
            <a:ext cx="9802906" cy="646331"/>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1" i="0" dirty="0" err="1">
                <a:solidFill>
                  <a:srgbClr val="C9D1D9"/>
                </a:solidFill>
                <a:effectLst/>
                <a:latin typeface="-apple-system"/>
              </a:rPr>
              <a:t>Seaquest</a:t>
            </a:r>
            <a:r>
              <a:rPr lang="en-CA" b="0" i="0" dirty="0">
                <a:solidFill>
                  <a:srgbClr val="C9D1D9"/>
                </a:solidFill>
                <a:effectLst/>
                <a:latin typeface="-apple-system"/>
              </a:rPr>
              <a:t> can be played using only the PC’s keyboard. The following keys are mapped to move the submarine:</a:t>
            </a:r>
          </a:p>
        </p:txBody>
      </p:sp>
      <p:pic>
        <p:nvPicPr>
          <p:cNvPr id="4" name="Imagem 3">
            <a:extLst>
              <a:ext uri="{FF2B5EF4-FFF2-40B4-BE49-F238E27FC236}">
                <a16:creationId xmlns:a16="http://schemas.microsoft.com/office/drawing/2014/main" id="{FA212741-0D8D-2D47-3C78-FE830CD61F84}"/>
              </a:ext>
            </a:extLst>
          </p:cNvPr>
          <p:cNvPicPr>
            <a:picLocks noChangeAspect="1"/>
          </p:cNvPicPr>
          <p:nvPr/>
        </p:nvPicPr>
        <p:blipFill>
          <a:blip r:embed="rId6"/>
          <a:stretch>
            <a:fillRect/>
          </a:stretch>
        </p:blipFill>
        <p:spPr>
          <a:xfrm>
            <a:off x="959223" y="3573161"/>
            <a:ext cx="4481684" cy="1171195"/>
          </a:xfrm>
          <a:prstGeom prst="rect">
            <a:avLst/>
          </a:prstGeom>
        </p:spPr>
      </p:pic>
      <p:pic>
        <p:nvPicPr>
          <p:cNvPr id="8" name="Imagem 7">
            <a:extLst>
              <a:ext uri="{FF2B5EF4-FFF2-40B4-BE49-F238E27FC236}">
                <a16:creationId xmlns:a16="http://schemas.microsoft.com/office/drawing/2014/main" id="{B055F020-3C83-DD62-CDDD-5560B217F75C}"/>
              </a:ext>
            </a:extLst>
          </p:cNvPr>
          <p:cNvPicPr>
            <a:picLocks noChangeAspect="1"/>
          </p:cNvPicPr>
          <p:nvPr/>
        </p:nvPicPr>
        <p:blipFill>
          <a:blip r:embed="rId7"/>
          <a:stretch>
            <a:fillRect/>
          </a:stretch>
        </p:blipFill>
        <p:spPr>
          <a:xfrm>
            <a:off x="959223" y="4926803"/>
            <a:ext cx="5895587" cy="1205417"/>
          </a:xfrm>
          <a:prstGeom prst="rect">
            <a:avLst/>
          </a:prstGeom>
        </p:spPr>
      </p:pic>
    </p:spTree>
    <p:extLst>
      <p:ext uri="{BB962C8B-B14F-4D97-AF65-F5344CB8AC3E}">
        <p14:creationId xmlns:p14="http://schemas.microsoft.com/office/powerpoint/2010/main" val="768534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1015663"/>
          </a:xfrm>
          <a:prstGeom prst="rect">
            <a:avLst/>
          </a:prstGeom>
          <a:noFill/>
        </p:spPr>
        <p:txBody>
          <a:bodyPr wrap="square" rtlCol="0">
            <a:spAutoFit/>
          </a:bodyPr>
          <a:lstStyle/>
          <a:p>
            <a:r>
              <a:rPr lang="pt-BR" sz="3600" dirty="0"/>
              <a:t>2. Game </a:t>
            </a:r>
            <a:r>
              <a:rPr lang="pt-BR" sz="3600" dirty="0" err="1"/>
              <a:t>Description</a:t>
            </a:r>
            <a:endParaRPr lang="pt-BR" sz="3600" dirty="0"/>
          </a:p>
          <a:p>
            <a:r>
              <a:rPr lang="pt-BR" sz="2400" dirty="0"/>
              <a:t>2.8. </a:t>
            </a:r>
            <a:r>
              <a:rPr lang="pt-BR" sz="2400" dirty="0" err="1"/>
              <a:t>Sounds</a:t>
            </a:r>
            <a:endParaRPr lang="en-CA" sz="24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891988" y="3670846"/>
            <a:ext cx="9802906" cy="1754326"/>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1" i="0" dirty="0" err="1">
                <a:solidFill>
                  <a:srgbClr val="C9D1D9"/>
                </a:solidFill>
                <a:effectLst/>
                <a:latin typeface="-apple-system"/>
              </a:rPr>
              <a:t>Seaquest</a:t>
            </a:r>
            <a:r>
              <a:rPr lang="en-CA" b="0" i="0" dirty="0">
                <a:solidFill>
                  <a:srgbClr val="C9D1D9"/>
                </a:solidFill>
                <a:effectLst/>
                <a:latin typeface="-apple-system"/>
              </a:rPr>
              <a:t> has background music and several sound effects. Both can be disabled from playing using the settings option on the main menu.</a:t>
            </a:r>
          </a:p>
          <a:p>
            <a:pPr algn="l"/>
            <a:endParaRPr lang="en-CA" b="0" i="0" dirty="0">
              <a:solidFill>
                <a:srgbClr val="C9D1D9"/>
              </a:solidFill>
              <a:effectLst/>
              <a:latin typeface="-apple-system"/>
            </a:endParaRPr>
          </a:p>
          <a:p>
            <a:pPr algn="l"/>
            <a:r>
              <a:rPr lang="en-CA" b="0" i="0" dirty="0">
                <a:solidFill>
                  <a:srgbClr val="C9D1D9"/>
                </a:solidFill>
                <a:effectLst/>
                <a:latin typeface="-apple-system"/>
              </a:rPr>
              <a:t>The sound effects include firing missile sounds, replenishing oxygen sound, oxygen-running-out warning sounds, rescuing divers sound, collision sound, and the passing level sound.</a:t>
            </a:r>
          </a:p>
          <a:p>
            <a:endParaRPr lang="en-CA" b="0" i="0" dirty="0">
              <a:solidFill>
                <a:srgbClr val="C9D1D9"/>
              </a:solidFill>
              <a:effectLst/>
              <a:latin typeface="-apple-system"/>
            </a:endParaRPr>
          </a:p>
        </p:txBody>
      </p:sp>
    </p:spTree>
    <p:extLst>
      <p:ext uri="{BB962C8B-B14F-4D97-AF65-F5344CB8AC3E}">
        <p14:creationId xmlns:p14="http://schemas.microsoft.com/office/powerpoint/2010/main" val="3670992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646331"/>
          </a:xfrm>
          <a:prstGeom prst="rect">
            <a:avLst/>
          </a:prstGeom>
          <a:noFill/>
        </p:spPr>
        <p:txBody>
          <a:bodyPr wrap="square" rtlCol="0">
            <a:spAutoFit/>
          </a:bodyPr>
          <a:lstStyle/>
          <a:p>
            <a:r>
              <a:rPr lang="pt-BR" sz="3600" dirty="0"/>
              <a:t>3. </a:t>
            </a:r>
            <a:r>
              <a:rPr lang="pt-BR" sz="3600" dirty="0" err="1"/>
              <a:t>Summary</a:t>
            </a:r>
            <a:endParaRPr lang="pt-BR" sz="36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959223" y="3706705"/>
            <a:ext cx="9802906" cy="1200329"/>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0" i="0" dirty="0">
                <a:solidFill>
                  <a:srgbClr val="C9D1D9"/>
                </a:solidFill>
                <a:effectLst/>
                <a:latin typeface="-apple-system"/>
              </a:rPr>
              <a:t>Designed to be straightforward, people of all ages can play </a:t>
            </a:r>
            <a:r>
              <a:rPr lang="en-CA" b="1" i="0" dirty="0" err="1">
                <a:solidFill>
                  <a:srgbClr val="C9D1D9"/>
                </a:solidFill>
                <a:effectLst/>
                <a:latin typeface="-apple-system"/>
              </a:rPr>
              <a:t>Seaquest</a:t>
            </a:r>
            <a:r>
              <a:rPr lang="en-CA" b="0" i="0" dirty="0">
                <a:solidFill>
                  <a:srgbClr val="C9D1D9"/>
                </a:solidFill>
                <a:effectLst/>
                <a:latin typeface="-apple-system"/>
              </a:rPr>
              <a:t>. </a:t>
            </a:r>
          </a:p>
          <a:p>
            <a:pPr algn="l"/>
            <a:endParaRPr lang="en-CA" dirty="0">
              <a:solidFill>
                <a:srgbClr val="C9D1D9"/>
              </a:solidFill>
              <a:latin typeface="-apple-system"/>
            </a:endParaRPr>
          </a:p>
          <a:p>
            <a:pPr algn="l"/>
            <a:r>
              <a:rPr lang="en-CA" b="0" i="0" dirty="0">
                <a:solidFill>
                  <a:srgbClr val="C9D1D9"/>
                </a:solidFill>
                <a:effectLst/>
                <a:latin typeface="-apple-system"/>
              </a:rPr>
              <a:t>Made for people who like challenges or being among the best, or simply for those who want to check how far they can go in an underwater shoot-them-up battle where only the most skilled survive.</a:t>
            </a:r>
          </a:p>
        </p:txBody>
      </p:sp>
    </p:spTree>
    <p:extLst>
      <p:ext uri="{BB962C8B-B14F-4D97-AF65-F5344CB8AC3E}">
        <p14:creationId xmlns:p14="http://schemas.microsoft.com/office/powerpoint/2010/main" val="28102372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1804869D-426D-6BFD-12B3-7D30BCCA52CA}"/>
              </a:ext>
            </a:extLst>
          </p:cNvPr>
          <p:cNvSpPr>
            <a:spLocks noGrp="1"/>
          </p:cNvSpPr>
          <p:nvPr>
            <p:ph type="ctrTitle"/>
          </p:nvPr>
        </p:nvSpPr>
        <p:spPr>
          <a:xfrm>
            <a:off x="1400174" y="1003300"/>
            <a:ext cx="9195288" cy="866755"/>
          </a:xfrm>
          <a:scene3d>
            <a:camera prst="orthographicFront"/>
            <a:lightRig rig="threePt" dir="t"/>
          </a:scene3d>
          <a:sp3d>
            <a:bevelT w="57150"/>
            <a:bevelB w="63500"/>
          </a:sp3d>
        </p:spPr>
        <p:txBody>
          <a:bodyPr>
            <a:normAutofit fontScale="90000"/>
            <a:sp3d extrusionH="57150">
              <a:bevelT w="0" prst="relaxedInset"/>
            </a:sp3d>
          </a:bodyPr>
          <a:lstStyle/>
          <a:p>
            <a:br>
              <a:rPr lang="pt-BR" dirty="0">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br>
            <a:r>
              <a:rPr lang="pt-BR" dirty="0" err="1">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End</a:t>
            </a:r>
            <a:r>
              <a:rPr lang="pt-BR" dirty="0">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 </a:t>
            </a:r>
            <a:r>
              <a:rPr lang="pt-BR" dirty="0" err="1">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of</a:t>
            </a:r>
            <a:r>
              <a:rPr lang="pt-BR" dirty="0">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 Game </a:t>
            </a:r>
            <a:r>
              <a:rPr lang="pt-BR" dirty="0" err="1">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Pitch</a:t>
            </a:r>
            <a:r>
              <a:rPr lang="pt-BR" dirty="0">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 </a:t>
            </a:r>
            <a:r>
              <a:rPr lang="pt-BR" dirty="0" err="1">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Proposal</a:t>
            </a:r>
            <a:endParaRPr lang="en-CA" dirty="0">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endParaRPr>
          </a:p>
        </p:txBody>
      </p:sp>
      <p:pic>
        <p:nvPicPr>
          <p:cNvPr id="6" name="Imagem 5" descr="Uma imagem contendo azul, bola, jogador, jogo&#10;&#10;Descrição gerada automaticamente">
            <a:extLst>
              <a:ext uri="{FF2B5EF4-FFF2-40B4-BE49-F238E27FC236}">
                <a16:creationId xmlns:a16="http://schemas.microsoft.com/office/drawing/2014/main" id="{D5296095-B80B-99B5-367A-9566F9E846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50744" y="3235192"/>
            <a:ext cx="2023876" cy="3121158"/>
          </a:xfrm>
          <a:prstGeom prst="rect">
            <a:avLst/>
          </a:prstGeom>
        </p:spPr>
      </p:pic>
      <p:sp>
        <p:nvSpPr>
          <p:cNvPr id="8" name="Título 1">
            <a:extLst>
              <a:ext uri="{FF2B5EF4-FFF2-40B4-BE49-F238E27FC236}">
                <a16:creationId xmlns:a16="http://schemas.microsoft.com/office/drawing/2014/main" id="{EB989917-5731-062B-2B48-C2F5533FCF98}"/>
              </a:ext>
            </a:extLst>
          </p:cNvPr>
          <p:cNvSpPr txBox="1">
            <a:spLocks/>
          </p:cNvSpPr>
          <p:nvPr/>
        </p:nvSpPr>
        <p:spPr>
          <a:xfrm>
            <a:off x="4193651" y="3920966"/>
            <a:ext cx="3804698" cy="866755"/>
          </a:xfrm>
          <a:prstGeom prst="rect">
            <a:avLst/>
          </a:prstGeom>
          <a:scene3d>
            <a:camera prst="orthographicFront"/>
            <a:lightRig rig="threePt" dir="t"/>
          </a:scene3d>
          <a:sp3d>
            <a:bevelT w="57150"/>
            <a:bevelB w="63500"/>
          </a:sp3d>
        </p:spPr>
        <p:txBody>
          <a:bodyPr vert="horz" lIns="91440" tIns="45720" rIns="91440" bIns="45720" rtlCol="0" anchor="b">
            <a:normAutofit fontScale="37500" lnSpcReduction="20000"/>
            <a:sp3d extrusionH="57150">
              <a:bevelT w="0" prst="relaxedInset"/>
            </a:sp3d>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pt-BR" dirty="0">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br>
            <a:r>
              <a:rPr lang="pt-BR" sz="12200" dirty="0" err="1">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Questions</a:t>
            </a:r>
            <a:r>
              <a:rPr lang="pt-BR" sz="12200" dirty="0">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rPr>
              <a:t>?</a:t>
            </a:r>
            <a:endParaRPr lang="en-CA" sz="12200" dirty="0">
              <a:effectLst>
                <a:outerShdw blurRad="50800" dist="38100" dir="5400000" algn="t" rotWithShape="0">
                  <a:prstClr val="black">
                    <a:alpha val="40000"/>
                  </a:prstClr>
                </a:outerShdw>
              </a:effectLst>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3509266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646331"/>
          </a:xfrm>
          <a:prstGeom prst="rect">
            <a:avLst/>
          </a:prstGeom>
          <a:noFill/>
        </p:spPr>
        <p:txBody>
          <a:bodyPr wrap="square" rtlCol="0">
            <a:spAutoFit/>
          </a:bodyPr>
          <a:lstStyle/>
          <a:p>
            <a:r>
              <a:rPr lang="pt-BR" sz="3600" dirty="0"/>
              <a:t>1. </a:t>
            </a:r>
            <a:r>
              <a:rPr lang="pt-BR" sz="3600" dirty="0" err="1"/>
              <a:t>Executive</a:t>
            </a:r>
            <a:r>
              <a:rPr lang="pt-BR" sz="3600" dirty="0"/>
              <a:t> </a:t>
            </a:r>
            <a:r>
              <a:rPr lang="pt-BR" sz="3600" dirty="0" err="1"/>
              <a:t>Summary</a:t>
            </a:r>
            <a:endParaRPr lang="en-CA" sz="36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959223" y="3429000"/>
            <a:ext cx="9802906" cy="2031325"/>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1" i="0" dirty="0" err="1">
                <a:solidFill>
                  <a:srgbClr val="C9D1D9"/>
                </a:solidFill>
                <a:effectLst/>
                <a:latin typeface="-apple-system"/>
              </a:rPr>
              <a:t>Seaquest</a:t>
            </a:r>
            <a:r>
              <a:rPr lang="en-CA" b="0" i="0" dirty="0">
                <a:solidFill>
                  <a:srgbClr val="C9D1D9"/>
                </a:solidFill>
                <a:effectLst/>
                <a:latin typeface="-apple-system"/>
              </a:rPr>
              <a:t> is an action, shoot-them-up game where the player controls a submarine and needs to rescue divers while avoiding being hit by enemies’ submarine missiles and sharks.</a:t>
            </a:r>
          </a:p>
          <a:p>
            <a:pPr algn="l"/>
            <a:endParaRPr lang="en-CA" b="0" i="0" dirty="0">
              <a:solidFill>
                <a:srgbClr val="C9D1D9"/>
              </a:solidFill>
              <a:effectLst/>
              <a:latin typeface="-apple-system"/>
            </a:endParaRPr>
          </a:p>
          <a:p>
            <a:pPr algn="l"/>
            <a:r>
              <a:rPr lang="en-CA" b="0" i="0" dirty="0">
                <a:solidFill>
                  <a:srgbClr val="C9D1D9"/>
                </a:solidFill>
                <a:effectLst/>
                <a:latin typeface="-apple-system"/>
              </a:rPr>
              <a:t>The </a:t>
            </a:r>
            <a:r>
              <a:rPr lang="en-CA" dirty="0">
                <a:solidFill>
                  <a:srgbClr val="C9D1D9"/>
                </a:solidFill>
                <a:latin typeface="-apple-system"/>
              </a:rPr>
              <a:t>game was i</a:t>
            </a:r>
            <a:r>
              <a:rPr lang="en-CA" b="0" i="0" dirty="0">
                <a:solidFill>
                  <a:srgbClr val="C9D1D9"/>
                </a:solidFill>
                <a:effectLst/>
                <a:latin typeface="-apple-system"/>
              </a:rPr>
              <a:t>nitially released by Activision in 1983 for the Atari 2600 consoles. The proposal is to rewrite </a:t>
            </a:r>
            <a:r>
              <a:rPr lang="en-CA" b="1" i="0" dirty="0" err="1">
                <a:solidFill>
                  <a:srgbClr val="C9D1D9"/>
                </a:solidFill>
                <a:effectLst/>
                <a:latin typeface="-apple-system"/>
              </a:rPr>
              <a:t>Seaquest</a:t>
            </a:r>
            <a:r>
              <a:rPr lang="en-CA" b="0" i="0" dirty="0">
                <a:solidFill>
                  <a:srgbClr val="C9D1D9"/>
                </a:solidFill>
                <a:effectLst/>
                <a:latin typeface="-apple-system"/>
              </a:rPr>
              <a:t> in C++ using SFML to bring back the fun of the 80s with slightly more updated graphics, music and sound effects.</a:t>
            </a:r>
          </a:p>
          <a:p>
            <a:endParaRPr lang="en-CA" dirty="0"/>
          </a:p>
        </p:txBody>
      </p:sp>
    </p:spTree>
    <p:extLst>
      <p:ext uri="{BB962C8B-B14F-4D97-AF65-F5344CB8AC3E}">
        <p14:creationId xmlns:p14="http://schemas.microsoft.com/office/powerpoint/2010/main" val="3967049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1015663"/>
          </a:xfrm>
          <a:prstGeom prst="rect">
            <a:avLst/>
          </a:prstGeom>
          <a:noFill/>
        </p:spPr>
        <p:txBody>
          <a:bodyPr wrap="square" rtlCol="0">
            <a:spAutoFit/>
          </a:bodyPr>
          <a:lstStyle/>
          <a:p>
            <a:r>
              <a:rPr lang="pt-BR" sz="3600" dirty="0"/>
              <a:t>2. Game </a:t>
            </a:r>
            <a:r>
              <a:rPr lang="pt-BR" sz="3600" dirty="0" err="1"/>
              <a:t>Description</a:t>
            </a:r>
            <a:endParaRPr lang="pt-BR" sz="3600" dirty="0"/>
          </a:p>
          <a:p>
            <a:r>
              <a:rPr lang="pt-BR" sz="2400" dirty="0"/>
              <a:t>2.1. Overview</a:t>
            </a:r>
            <a:endParaRPr lang="en-CA" sz="24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959223" y="3429000"/>
            <a:ext cx="9802906" cy="2862322"/>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0" i="0" dirty="0">
                <a:solidFill>
                  <a:srgbClr val="C9D1D9"/>
                </a:solidFill>
                <a:effectLst/>
                <a:latin typeface="-apple-system"/>
              </a:rPr>
              <a:t>The game is about a submarine that rescues divers from seawater while the oxygen stock lasts.</a:t>
            </a:r>
          </a:p>
          <a:p>
            <a:pPr algn="l"/>
            <a:endParaRPr lang="en-CA" dirty="0">
              <a:solidFill>
                <a:srgbClr val="C9D1D9"/>
              </a:solidFill>
              <a:latin typeface="-apple-system"/>
            </a:endParaRPr>
          </a:p>
          <a:p>
            <a:pPr algn="l"/>
            <a:r>
              <a:rPr lang="en-CA" b="0" i="0" dirty="0">
                <a:solidFill>
                  <a:srgbClr val="C9D1D9"/>
                </a:solidFill>
                <a:effectLst/>
                <a:latin typeface="-apple-system"/>
              </a:rPr>
              <a:t>Enemies, including other submarines and sharks, are also in the water and will keep trying to kill the player’s submarines.</a:t>
            </a:r>
          </a:p>
          <a:p>
            <a:pPr algn="l"/>
            <a:endParaRPr lang="en-CA" b="0" i="0" dirty="0">
              <a:solidFill>
                <a:srgbClr val="C9D1D9"/>
              </a:solidFill>
              <a:effectLst/>
              <a:latin typeface="-apple-system"/>
            </a:endParaRPr>
          </a:p>
          <a:p>
            <a:pPr algn="l"/>
            <a:r>
              <a:rPr lang="en-CA" b="0" i="0" dirty="0">
                <a:solidFill>
                  <a:srgbClr val="C9D1D9"/>
                </a:solidFill>
                <a:effectLst/>
                <a:latin typeface="-apple-system"/>
              </a:rPr>
              <a:t>The enemy submarines can kill the player by contact – colliding with its submarine to the player’s submarine – or by shooting and hitting missiles at the player’s sub.</a:t>
            </a:r>
          </a:p>
          <a:p>
            <a:pPr algn="l"/>
            <a:endParaRPr lang="en-CA" b="0" i="0" dirty="0">
              <a:solidFill>
                <a:srgbClr val="C9D1D9"/>
              </a:solidFill>
              <a:effectLst/>
              <a:latin typeface="-apple-system"/>
            </a:endParaRPr>
          </a:p>
          <a:p>
            <a:pPr algn="l"/>
            <a:r>
              <a:rPr lang="en-CA" b="0" i="0" dirty="0">
                <a:solidFill>
                  <a:srgbClr val="C9D1D9"/>
                </a:solidFill>
                <a:effectLst/>
                <a:latin typeface="-apple-system"/>
              </a:rPr>
              <a:t>Sharks can kill the player only by contact – colliding themselves with the player’s submarine.</a:t>
            </a:r>
          </a:p>
          <a:p>
            <a:endParaRPr lang="en-CA" dirty="0"/>
          </a:p>
        </p:txBody>
      </p:sp>
    </p:spTree>
    <p:extLst>
      <p:ext uri="{BB962C8B-B14F-4D97-AF65-F5344CB8AC3E}">
        <p14:creationId xmlns:p14="http://schemas.microsoft.com/office/powerpoint/2010/main" val="2920248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1015663"/>
          </a:xfrm>
          <a:prstGeom prst="rect">
            <a:avLst/>
          </a:prstGeom>
          <a:noFill/>
        </p:spPr>
        <p:txBody>
          <a:bodyPr wrap="square" rtlCol="0">
            <a:spAutoFit/>
          </a:bodyPr>
          <a:lstStyle/>
          <a:p>
            <a:r>
              <a:rPr lang="pt-BR" sz="3600" dirty="0"/>
              <a:t>2. Game </a:t>
            </a:r>
            <a:r>
              <a:rPr lang="pt-BR" sz="3600" dirty="0" err="1"/>
              <a:t>Description</a:t>
            </a:r>
            <a:endParaRPr lang="pt-BR" sz="3600" dirty="0"/>
          </a:p>
          <a:p>
            <a:r>
              <a:rPr lang="pt-BR" sz="2400" dirty="0"/>
              <a:t>2.1. Overview</a:t>
            </a:r>
            <a:endParaRPr lang="en-CA" sz="24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959223" y="3025588"/>
            <a:ext cx="9802906" cy="3416320"/>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0" i="0" dirty="0">
                <a:solidFill>
                  <a:srgbClr val="C9D1D9"/>
                </a:solidFill>
                <a:effectLst/>
                <a:latin typeface="-apple-system"/>
              </a:rPr>
              <a:t>The player must avoid or kill enemies by firing an unlimited supply of missiles while trying to rescue divers by swimming through the water.</a:t>
            </a:r>
          </a:p>
          <a:p>
            <a:pPr algn="l"/>
            <a:endParaRPr lang="en-CA" b="0" i="0" dirty="0">
              <a:solidFill>
                <a:srgbClr val="C9D1D9"/>
              </a:solidFill>
              <a:effectLst/>
              <a:latin typeface="-apple-system"/>
            </a:endParaRPr>
          </a:p>
          <a:p>
            <a:pPr algn="l"/>
            <a:r>
              <a:rPr lang="en-CA" b="0" i="0" dirty="0">
                <a:solidFill>
                  <a:srgbClr val="C9D1D9"/>
                </a:solidFill>
                <a:effectLst/>
                <a:latin typeface="-apple-system"/>
              </a:rPr>
              <a:t>No Health Points exist, meaning every single missile shot can kill one enemy or the player’s submarine. </a:t>
            </a:r>
          </a:p>
          <a:p>
            <a:pPr algn="l"/>
            <a:endParaRPr lang="en-CA" dirty="0">
              <a:solidFill>
                <a:srgbClr val="C9D1D9"/>
              </a:solidFill>
              <a:latin typeface="-apple-system"/>
            </a:endParaRPr>
          </a:p>
          <a:p>
            <a:pPr algn="l"/>
            <a:r>
              <a:rPr lang="en-CA" b="0" i="0" dirty="0">
                <a:solidFill>
                  <a:srgbClr val="C9D1D9"/>
                </a:solidFill>
                <a:effectLst/>
                <a:latin typeface="-apple-system"/>
              </a:rPr>
              <a:t>The same is true for collisions. Any collision kills both entities that have collided.</a:t>
            </a:r>
          </a:p>
          <a:p>
            <a:pPr algn="l"/>
            <a:endParaRPr lang="en-CA" b="0" i="0" dirty="0">
              <a:solidFill>
                <a:srgbClr val="C9D1D9"/>
              </a:solidFill>
              <a:effectLst/>
              <a:latin typeface="-apple-system"/>
            </a:endParaRPr>
          </a:p>
          <a:p>
            <a:pPr algn="l"/>
            <a:r>
              <a:rPr lang="en-CA" b="0" i="0" dirty="0">
                <a:solidFill>
                  <a:srgbClr val="C9D1D9"/>
                </a:solidFill>
                <a:effectLst/>
                <a:latin typeface="-apple-system"/>
              </a:rPr>
              <a:t>Every enemy killed by the player will give them 10 points. This amount increases as the game progresses.</a:t>
            </a:r>
          </a:p>
          <a:p>
            <a:pPr algn="l"/>
            <a:endParaRPr lang="en-CA" b="0" i="0" dirty="0">
              <a:solidFill>
                <a:srgbClr val="C9D1D9"/>
              </a:solidFill>
              <a:effectLst/>
              <a:latin typeface="-apple-system"/>
            </a:endParaRPr>
          </a:p>
          <a:p>
            <a:pPr algn="l"/>
            <a:r>
              <a:rPr lang="en-CA" b="0" i="0" dirty="0">
                <a:solidFill>
                  <a:srgbClr val="C9D1D9"/>
                </a:solidFill>
                <a:effectLst/>
                <a:latin typeface="-apple-system"/>
              </a:rPr>
              <a:t>The player’s submarine can carry up to six divers at a time. Each time the player respawns to the surface before having a whole load of six divers, one of the divers is removed.</a:t>
            </a:r>
          </a:p>
        </p:txBody>
      </p:sp>
    </p:spTree>
    <p:extLst>
      <p:ext uri="{BB962C8B-B14F-4D97-AF65-F5344CB8AC3E}">
        <p14:creationId xmlns:p14="http://schemas.microsoft.com/office/powerpoint/2010/main" val="751067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1015663"/>
          </a:xfrm>
          <a:prstGeom prst="rect">
            <a:avLst/>
          </a:prstGeom>
          <a:noFill/>
        </p:spPr>
        <p:txBody>
          <a:bodyPr wrap="square" rtlCol="0">
            <a:spAutoFit/>
          </a:bodyPr>
          <a:lstStyle/>
          <a:p>
            <a:r>
              <a:rPr lang="pt-BR" sz="3600" dirty="0"/>
              <a:t>2. Game </a:t>
            </a:r>
            <a:r>
              <a:rPr lang="pt-BR" sz="3600" dirty="0" err="1"/>
              <a:t>Description</a:t>
            </a:r>
            <a:endParaRPr lang="pt-BR" sz="3600" dirty="0"/>
          </a:p>
          <a:p>
            <a:r>
              <a:rPr lang="pt-BR" sz="2400" dirty="0"/>
              <a:t>2.1. Overview</a:t>
            </a:r>
            <a:endParaRPr lang="en-CA" sz="24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959223" y="3025588"/>
            <a:ext cx="9802906" cy="3416320"/>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0" i="0" dirty="0">
                <a:solidFill>
                  <a:srgbClr val="C9D1D9"/>
                </a:solidFill>
                <a:effectLst/>
                <a:latin typeface="-apple-system"/>
              </a:rPr>
              <a:t>The player’s submarine has a limited amount of oxygen. The player must frequently surface to replenish oxygen. The player loses one life if they respawn to the surface with no diver rescued.</a:t>
            </a:r>
          </a:p>
          <a:p>
            <a:pPr algn="l"/>
            <a:endParaRPr lang="en-CA" b="0" i="0" dirty="0">
              <a:solidFill>
                <a:srgbClr val="C9D1D9"/>
              </a:solidFill>
              <a:effectLst/>
              <a:latin typeface="-apple-system"/>
            </a:endParaRPr>
          </a:p>
          <a:p>
            <a:pPr algn="l"/>
            <a:r>
              <a:rPr lang="en-CA" b="0" i="0" dirty="0">
                <a:solidFill>
                  <a:srgbClr val="C9D1D9"/>
                </a:solidFill>
                <a:effectLst/>
                <a:latin typeface="-apple-system"/>
              </a:rPr>
              <a:t>If the player respawns with the maximum number of divers, he will gain bonus points for the submarine’s remaining oxygen. Also, the game’s difficulty increases; enemies increase in number and speed. Eventually, an enemy submarine starts patrolling the surface, leaving the player without a safe place to stay.</a:t>
            </a:r>
          </a:p>
          <a:p>
            <a:pPr algn="l"/>
            <a:endParaRPr lang="en-CA" b="0" i="0" dirty="0">
              <a:solidFill>
                <a:srgbClr val="C9D1D9"/>
              </a:solidFill>
              <a:effectLst/>
              <a:latin typeface="-apple-system"/>
            </a:endParaRPr>
          </a:p>
          <a:p>
            <a:pPr algn="l"/>
            <a:r>
              <a:rPr lang="en-CA" b="0" i="0" dirty="0">
                <a:solidFill>
                  <a:srgbClr val="C9D1D9"/>
                </a:solidFill>
                <a:effectLst/>
                <a:latin typeface="-apple-system"/>
              </a:rPr>
              <a:t>The player starts the game with three extra lives and gets an extra life each time the player scores 10,000 points.</a:t>
            </a:r>
          </a:p>
          <a:p>
            <a:pPr algn="l"/>
            <a:endParaRPr lang="en-CA" b="0" i="0" dirty="0">
              <a:solidFill>
                <a:srgbClr val="C9D1D9"/>
              </a:solidFill>
              <a:effectLst/>
              <a:latin typeface="-apple-system"/>
            </a:endParaRPr>
          </a:p>
          <a:p>
            <a:pPr algn="l"/>
            <a:r>
              <a:rPr lang="en-CA" b="1" i="0" dirty="0" err="1">
                <a:solidFill>
                  <a:srgbClr val="C9D1D9"/>
                </a:solidFill>
                <a:effectLst/>
                <a:latin typeface="-apple-system"/>
              </a:rPr>
              <a:t>Seaquest</a:t>
            </a:r>
            <a:r>
              <a:rPr lang="en-CA" b="0" i="0" dirty="0">
                <a:solidFill>
                  <a:srgbClr val="C9D1D9"/>
                </a:solidFill>
                <a:effectLst/>
                <a:latin typeface="-apple-system"/>
              </a:rPr>
              <a:t> is a single-player game.</a:t>
            </a:r>
          </a:p>
        </p:txBody>
      </p:sp>
    </p:spTree>
    <p:extLst>
      <p:ext uri="{BB962C8B-B14F-4D97-AF65-F5344CB8AC3E}">
        <p14:creationId xmlns:p14="http://schemas.microsoft.com/office/powerpoint/2010/main" val="34742039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1015663"/>
          </a:xfrm>
          <a:prstGeom prst="rect">
            <a:avLst/>
          </a:prstGeom>
          <a:noFill/>
        </p:spPr>
        <p:txBody>
          <a:bodyPr wrap="square" rtlCol="0">
            <a:spAutoFit/>
          </a:bodyPr>
          <a:lstStyle/>
          <a:p>
            <a:r>
              <a:rPr lang="pt-BR" sz="3600" dirty="0"/>
              <a:t>2. Game </a:t>
            </a:r>
            <a:r>
              <a:rPr lang="pt-BR" sz="3600" dirty="0" err="1"/>
              <a:t>Description</a:t>
            </a:r>
            <a:endParaRPr lang="pt-BR" sz="3600" dirty="0"/>
          </a:p>
          <a:p>
            <a:r>
              <a:rPr lang="pt-BR" sz="2400" dirty="0"/>
              <a:t>2.2. The Quest</a:t>
            </a:r>
            <a:endParaRPr lang="en-CA" sz="24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959223" y="3025588"/>
            <a:ext cx="9802906" cy="1754326"/>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1" i="0" dirty="0" err="1">
                <a:solidFill>
                  <a:srgbClr val="C9D1D9"/>
                </a:solidFill>
                <a:effectLst/>
                <a:latin typeface="-apple-system"/>
              </a:rPr>
              <a:t>Seaquest</a:t>
            </a:r>
            <a:r>
              <a:rPr lang="en-CA" b="0" i="0" dirty="0">
                <a:solidFill>
                  <a:srgbClr val="C9D1D9"/>
                </a:solidFill>
                <a:effectLst/>
                <a:latin typeface="-apple-system"/>
              </a:rPr>
              <a:t> is a survival, non-ending game. The objective is to remain alive, saving divers and avoiding being killed as long as the player can. The top five high scores can be accessed through the main menu.</a:t>
            </a:r>
          </a:p>
          <a:p>
            <a:pPr algn="l"/>
            <a:endParaRPr lang="en-CA" b="0" i="0" dirty="0">
              <a:solidFill>
                <a:srgbClr val="C9D1D9"/>
              </a:solidFill>
              <a:effectLst/>
              <a:latin typeface="-apple-system"/>
            </a:endParaRPr>
          </a:p>
          <a:p>
            <a:pPr algn="l"/>
            <a:r>
              <a:rPr lang="en-CA" b="0" i="0" dirty="0">
                <a:solidFill>
                  <a:srgbClr val="C9D1D9"/>
                </a:solidFill>
                <a:effectLst/>
                <a:latin typeface="-apple-system"/>
              </a:rPr>
              <a:t>The more enemies are killed, and the more divers are saved, the player earns more points, and the game increases its difficulty.</a:t>
            </a:r>
          </a:p>
          <a:p>
            <a:pPr algn="l"/>
            <a:endParaRPr lang="en-CA" b="0" i="0" dirty="0">
              <a:solidFill>
                <a:srgbClr val="C9D1D9"/>
              </a:solidFill>
              <a:effectLst/>
              <a:latin typeface="-apple-system"/>
            </a:endParaRPr>
          </a:p>
        </p:txBody>
      </p:sp>
    </p:spTree>
    <p:extLst>
      <p:ext uri="{BB962C8B-B14F-4D97-AF65-F5344CB8AC3E}">
        <p14:creationId xmlns:p14="http://schemas.microsoft.com/office/powerpoint/2010/main" val="1960131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1015663"/>
          </a:xfrm>
          <a:prstGeom prst="rect">
            <a:avLst/>
          </a:prstGeom>
          <a:noFill/>
        </p:spPr>
        <p:txBody>
          <a:bodyPr wrap="square" rtlCol="0">
            <a:spAutoFit/>
          </a:bodyPr>
          <a:lstStyle/>
          <a:p>
            <a:r>
              <a:rPr lang="pt-BR" sz="3600" dirty="0"/>
              <a:t>2. Game </a:t>
            </a:r>
            <a:r>
              <a:rPr lang="pt-BR" sz="3600" dirty="0" err="1"/>
              <a:t>Description</a:t>
            </a:r>
            <a:endParaRPr lang="pt-BR" sz="3600" dirty="0"/>
          </a:p>
          <a:p>
            <a:r>
              <a:rPr lang="pt-BR" sz="2400" dirty="0"/>
              <a:t>2.3. </a:t>
            </a:r>
            <a:r>
              <a:rPr lang="pt-BR" sz="2400" dirty="0" err="1"/>
              <a:t>Main</a:t>
            </a:r>
            <a:r>
              <a:rPr lang="pt-BR" sz="2400" dirty="0"/>
              <a:t> Character</a:t>
            </a:r>
            <a:endParaRPr lang="en-CA" sz="24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959223" y="3025588"/>
            <a:ext cx="9802906" cy="923330"/>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0" i="0" dirty="0">
                <a:solidFill>
                  <a:srgbClr val="C9D1D9"/>
                </a:solidFill>
                <a:effectLst/>
                <a:latin typeface="-apple-system"/>
              </a:rPr>
              <a:t>The main character is a submarine that can load up to six divers at once and shoot simple subaquatic missiles. The main character’s movement speed remains the same throughout the game, no matter how far the player goes or how difficult the enemies are.</a:t>
            </a:r>
          </a:p>
        </p:txBody>
      </p:sp>
      <p:pic>
        <p:nvPicPr>
          <p:cNvPr id="3" name="Imagem 2" descr="Uma imagem contendo Logotipo&#10;&#10;Descrição gerada automaticamente">
            <a:extLst>
              <a:ext uri="{FF2B5EF4-FFF2-40B4-BE49-F238E27FC236}">
                <a16:creationId xmlns:a16="http://schemas.microsoft.com/office/drawing/2014/main" id="{1D49BDB2-9C71-C58A-56A9-120E8F4F4BC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4382832" y="4057934"/>
            <a:ext cx="2955687" cy="2220459"/>
          </a:xfrm>
          <a:prstGeom prst="rect">
            <a:avLst/>
          </a:prstGeom>
        </p:spPr>
      </p:pic>
    </p:spTree>
    <p:extLst>
      <p:ext uri="{BB962C8B-B14F-4D97-AF65-F5344CB8AC3E}">
        <p14:creationId xmlns:p14="http://schemas.microsoft.com/office/powerpoint/2010/main" val="2913600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1015663"/>
          </a:xfrm>
          <a:prstGeom prst="rect">
            <a:avLst/>
          </a:prstGeom>
          <a:noFill/>
        </p:spPr>
        <p:txBody>
          <a:bodyPr wrap="square" rtlCol="0">
            <a:spAutoFit/>
          </a:bodyPr>
          <a:lstStyle/>
          <a:p>
            <a:r>
              <a:rPr lang="pt-BR" sz="3600" dirty="0"/>
              <a:t>2. Game </a:t>
            </a:r>
            <a:r>
              <a:rPr lang="pt-BR" sz="3600" dirty="0" err="1"/>
              <a:t>Description</a:t>
            </a:r>
            <a:endParaRPr lang="pt-BR" sz="3600" dirty="0"/>
          </a:p>
          <a:p>
            <a:r>
              <a:rPr lang="pt-BR" sz="2400" dirty="0"/>
              <a:t>2.4. </a:t>
            </a:r>
            <a:r>
              <a:rPr lang="pt-BR" sz="2400" dirty="0" err="1"/>
              <a:t>Opponents</a:t>
            </a:r>
            <a:endParaRPr lang="en-CA" sz="24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959223" y="2819399"/>
            <a:ext cx="9802906" cy="1754326"/>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0" i="0" dirty="0">
                <a:solidFill>
                  <a:srgbClr val="C9D1D9"/>
                </a:solidFill>
                <a:effectLst/>
                <a:latin typeface="-apple-system"/>
              </a:rPr>
              <a:t>In the original 1983 game, there was only one type of enemy sub underwater and another that patrols the surface. There was only one type of shark, also. In this version, the idea is to spawn at least two different enemy submarine types. Each one will have its own fire rate. At least two types of sharks, and each one will spawn in different shoals size. The enemy subs and sharks will cross the screen in a left-right or right-left way. Sharks swim by varying their position vertically, up and down, while moving horizontally.</a:t>
            </a:r>
          </a:p>
        </p:txBody>
      </p:sp>
      <p:pic>
        <p:nvPicPr>
          <p:cNvPr id="4" name="Imagem 3" descr="Ícone&#10;&#10;Descrição gerada automaticamente">
            <a:extLst>
              <a:ext uri="{FF2B5EF4-FFF2-40B4-BE49-F238E27FC236}">
                <a16:creationId xmlns:a16="http://schemas.microsoft.com/office/drawing/2014/main" id="{50DCE480-C7EA-1F94-49E7-BBF663BEB54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2955" y="4472059"/>
            <a:ext cx="2019869" cy="1064640"/>
          </a:xfrm>
          <a:prstGeom prst="rect">
            <a:avLst/>
          </a:prstGeom>
        </p:spPr>
      </p:pic>
      <p:pic>
        <p:nvPicPr>
          <p:cNvPr id="8" name="Imagem 7" descr="Tela preta com letras brancas&#10;&#10;Descrição gerada automaticamente com confiança média">
            <a:extLst>
              <a:ext uri="{FF2B5EF4-FFF2-40B4-BE49-F238E27FC236}">
                <a16:creationId xmlns:a16="http://schemas.microsoft.com/office/drawing/2014/main" id="{C51F104C-87A9-D6EA-DD81-8E4C25A2238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02256" y="5434284"/>
            <a:ext cx="2260979" cy="654811"/>
          </a:xfrm>
          <a:prstGeom prst="rect">
            <a:avLst/>
          </a:prstGeom>
        </p:spPr>
      </p:pic>
      <p:pic>
        <p:nvPicPr>
          <p:cNvPr id="10" name="Imagem 9" descr="Imagem digital fictícia de personagem de desenho animado&#10;&#10;Descrição gerada automaticamente com confiança baixa">
            <a:extLst>
              <a:ext uri="{FF2B5EF4-FFF2-40B4-BE49-F238E27FC236}">
                <a16:creationId xmlns:a16="http://schemas.microsoft.com/office/drawing/2014/main" id="{584BC34E-20F6-C620-0F1A-7112CA6E94F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584643" y="4669989"/>
            <a:ext cx="1885666" cy="1885666"/>
          </a:xfrm>
          <a:prstGeom prst="rect">
            <a:avLst/>
          </a:prstGeom>
        </p:spPr>
      </p:pic>
      <p:pic>
        <p:nvPicPr>
          <p:cNvPr id="13" name="Imagem 12" descr="Logotipo&#10;&#10;Descrição gerada automaticamente">
            <a:extLst>
              <a:ext uri="{FF2B5EF4-FFF2-40B4-BE49-F238E27FC236}">
                <a16:creationId xmlns:a16="http://schemas.microsoft.com/office/drawing/2014/main" id="{9ED633AB-9B6E-CC52-A62C-EF863ED55D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489744" y="4035107"/>
            <a:ext cx="2053988" cy="2053988"/>
          </a:xfrm>
          <a:prstGeom prst="rect">
            <a:avLst/>
          </a:prstGeom>
        </p:spPr>
      </p:pic>
      <p:pic>
        <p:nvPicPr>
          <p:cNvPr id="15" name="Imagem 14" descr="Forma&#10;&#10;Descrição gerada automaticamente com confiança baixa">
            <a:extLst>
              <a:ext uri="{FF2B5EF4-FFF2-40B4-BE49-F238E27FC236}">
                <a16:creationId xmlns:a16="http://schemas.microsoft.com/office/drawing/2014/main" id="{B5CE2053-481A-A06E-73A9-5079769B31C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791768" y="5004379"/>
            <a:ext cx="1376516" cy="1376516"/>
          </a:xfrm>
          <a:prstGeom prst="rect">
            <a:avLst/>
          </a:prstGeom>
        </p:spPr>
      </p:pic>
      <p:pic>
        <p:nvPicPr>
          <p:cNvPr id="18" name="Imagem 17" descr="Desenho de personagem de desenho animado&#10;&#10;Descrição gerada automaticamente com confiança média">
            <a:extLst>
              <a:ext uri="{FF2B5EF4-FFF2-40B4-BE49-F238E27FC236}">
                <a16:creationId xmlns:a16="http://schemas.microsoft.com/office/drawing/2014/main" id="{2CDAF3B9-C963-360E-28D9-05F046DCD1C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114295" y="4327842"/>
            <a:ext cx="2053989" cy="1033841"/>
          </a:xfrm>
          <a:prstGeom prst="rect">
            <a:avLst/>
          </a:prstGeom>
        </p:spPr>
      </p:pic>
      <p:pic>
        <p:nvPicPr>
          <p:cNvPr id="20" name="Imagem 19" descr="Peixe com a boca aberta&#10;&#10;Descrição gerada automaticamente">
            <a:extLst>
              <a:ext uri="{FF2B5EF4-FFF2-40B4-BE49-F238E27FC236}">
                <a16:creationId xmlns:a16="http://schemas.microsoft.com/office/drawing/2014/main" id="{E4EDDB83-8C08-8FB0-A6CA-D9CE23F4464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788569" y="4621532"/>
            <a:ext cx="1370651" cy="1027988"/>
          </a:xfrm>
          <a:prstGeom prst="rect">
            <a:avLst/>
          </a:prstGeom>
        </p:spPr>
      </p:pic>
      <p:pic>
        <p:nvPicPr>
          <p:cNvPr id="22" name="Imagem 21" descr="Imagem em preto e branco&#10;&#10;Descrição gerada automaticamente">
            <a:extLst>
              <a:ext uri="{FF2B5EF4-FFF2-40B4-BE49-F238E27FC236}">
                <a16:creationId xmlns:a16="http://schemas.microsoft.com/office/drawing/2014/main" id="{E73EDE49-D0D1-8D85-AC68-363B08E6BEC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329383" y="5571913"/>
            <a:ext cx="2374710" cy="1187355"/>
          </a:xfrm>
          <a:prstGeom prst="rect">
            <a:avLst/>
          </a:prstGeom>
        </p:spPr>
      </p:pic>
      <p:pic>
        <p:nvPicPr>
          <p:cNvPr id="24" name="Imagem 23" descr="Imagem em preto e branco&#10;&#10;Descrição gerada automaticamente">
            <a:extLst>
              <a:ext uri="{FF2B5EF4-FFF2-40B4-BE49-F238E27FC236}">
                <a16:creationId xmlns:a16="http://schemas.microsoft.com/office/drawing/2014/main" id="{0D6F780E-452B-4C32-33C0-37E8A9646794}"/>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24954" y="5752148"/>
            <a:ext cx="1589395" cy="635758"/>
          </a:xfrm>
          <a:prstGeom prst="rect">
            <a:avLst/>
          </a:prstGeom>
        </p:spPr>
      </p:pic>
    </p:spTree>
    <p:extLst>
      <p:ext uri="{BB962C8B-B14F-4D97-AF65-F5344CB8AC3E}">
        <p14:creationId xmlns:p14="http://schemas.microsoft.com/office/powerpoint/2010/main" val="30335702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descr="Nuvens brancas em céu azul com nuvens e fumaça&#10;&#10;Descrição gerada automaticamente">
            <a:extLst>
              <a:ext uri="{FF2B5EF4-FFF2-40B4-BE49-F238E27FC236}">
                <a16:creationId xmlns:a16="http://schemas.microsoft.com/office/drawing/2014/main" id="{F62D7FEE-6041-17E5-E1D0-C98A09538F73}"/>
              </a:ext>
            </a:extLst>
          </p:cNvPr>
          <p:cNvPicPr>
            <a:picLocks noChangeAspect="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5854700"/>
          </a:xfrm>
          <a:prstGeom prst="rect">
            <a:avLst/>
          </a:prstGeom>
        </p:spPr>
      </p:pic>
      <p:pic>
        <p:nvPicPr>
          <p:cNvPr id="5" name="Imagem 4" descr="Onda do mar">
            <a:extLst>
              <a:ext uri="{FF2B5EF4-FFF2-40B4-BE49-F238E27FC236}">
                <a16:creationId xmlns:a16="http://schemas.microsoft.com/office/drawing/2014/main" id="{0D002FB5-7C18-1914-EB00-2542D81AFFA2}"/>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CaixaDeTexto 11">
            <a:extLst>
              <a:ext uri="{FF2B5EF4-FFF2-40B4-BE49-F238E27FC236}">
                <a16:creationId xmlns:a16="http://schemas.microsoft.com/office/drawing/2014/main" id="{4302E7A5-0185-D337-20E9-C8D3E1B3AF31}"/>
              </a:ext>
            </a:extLst>
          </p:cNvPr>
          <p:cNvSpPr txBox="1"/>
          <p:nvPr/>
        </p:nvSpPr>
        <p:spPr>
          <a:xfrm>
            <a:off x="959223" y="680134"/>
            <a:ext cx="5468471" cy="1015663"/>
          </a:xfrm>
          <a:prstGeom prst="rect">
            <a:avLst/>
          </a:prstGeom>
          <a:noFill/>
        </p:spPr>
        <p:txBody>
          <a:bodyPr wrap="square" rtlCol="0">
            <a:spAutoFit/>
          </a:bodyPr>
          <a:lstStyle/>
          <a:p>
            <a:r>
              <a:rPr lang="pt-BR" sz="3600" dirty="0"/>
              <a:t>2. Game </a:t>
            </a:r>
            <a:r>
              <a:rPr lang="pt-BR" sz="3600" dirty="0" err="1"/>
              <a:t>Description</a:t>
            </a:r>
            <a:endParaRPr lang="pt-BR" sz="3600" dirty="0"/>
          </a:p>
          <a:p>
            <a:r>
              <a:rPr lang="pt-BR" sz="2400" dirty="0"/>
              <a:t>2.5. </a:t>
            </a:r>
            <a:r>
              <a:rPr lang="pt-BR" sz="2400" dirty="0" err="1"/>
              <a:t>Environment</a:t>
            </a:r>
            <a:endParaRPr lang="en-CA" sz="2400" dirty="0"/>
          </a:p>
        </p:txBody>
      </p:sp>
      <p:sp>
        <p:nvSpPr>
          <p:cNvPr id="16" name="CaixaDeTexto 15">
            <a:extLst>
              <a:ext uri="{FF2B5EF4-FFF2-40B4-BE49-F238E27FC236}">
                <a16:creationId xmlns:a16="http://schemas.microsoft.com/office/drawing/2014/main" id="{E0F7C5A7-AE16-0C23-9E89-3B15456B08E2}"/>
              </a:ext>
            </a:extLst>
          </p:cNvPr>
          <p:cNvSpPr txBox="1"/>
          <p:nvPr/>
        </p:nvSpPr>
        <p:spPr>
          <a:xfrm>
            <a:off x="959223" y="3594846"/>
            <a:ext cx="9802906" cy="1200329"/>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l"/>
            <a:r>
              <a:rPr lang="en-CA" b="1" i="0" dirty="0" err="1">
                <a:solidFill>
                  <a:srgbClr val="C9D1D9"/>
                </a:solidFill>
                <a:effectLst/>
                <a:latin typeface="-apple-system"/>
              </a:rPr>
              <a:t>Seaquest</a:t>
            </a:r>
            <a:r>
              <a:rPr lang="en-CA" b="0" i="0" dirty="0">
                <a:solidFill>
                  <a:srgbClr val="C9D1D9"/>
                </a:solidFill>
                <a:effectLst/>
                <a:latin typeface="-apple-system"/>
              </a:rPr>
              <a:t> has a pretty straightforward environment. An underwater scenario and the top screen showing the horizon, the sky, and the water’s surface.</a:t>
            </a:r>
            <a:br>
              <a:rPr lang="en-CA" b="0" i="0" dirty="0">
                <a:solidFill>
                  <a:srgbClr val="C9D1D9"/>
                </a:solidFill>
                <a:effectLst/>
                <a:latin typeface="-apple-system"/>
              </a:rPr>
            </a:br>
            <a:br>
              <a:rPr lang="en-CA" b="0" i="0" dirty="0">
                <a:solidFill>
                  <a:srgbClr val="C9D1D9"/>
                </a:solidFill>
                <a:effectLst/>
                <a:latin typeface="-apple-system"/>
              </a:rPr>
            </a:br>
            <a:r>
              <a:rPr lang="en-CA" b="0" i="0" dirty="0">
                <a:solidFill>
                  <a:srgbClr val="C9D1D9"/>
                </a:solidFill>
                <a:effectLst/>
                <a:latin typeface="-apple-system"/>
              </a:rPr>
              <a:t>The idea is to build the world’s appearance very similar to the background of this presentation</a:t>
            </a:r>
          </a:p>
        </p:txBody>
      </p:sp>
    </p:spTree>
    <p:extLst>
      <p:ext uri="{BB962C8B-B14F-4D97-AF65-F5344CB8AC3E}">
        <p14:creationId xmlns:p14="http://schemas.microsoft.com/office/powerpoint/2010/main" val="1806497885"/>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TotalTime>
  <Words>923</Words>
  <Application>Microsoft Office PowerPoint</Application>
  <PresentationFormat>Widescreen</PresentationFormat>
  <Paragraphs>70</Paragraphs>
  <Slides>14</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14</vt:i4>
      </vt:variant>
    </vt:vector>
  </HeadingPairs>
  <TitlesOfParts>
    <vt:vector size="20" baseType="lpstr">
      <vt:lpstr>-apple-system</vt:lpstr>
      <vt:lpstr>Arial</vt:lpstr>
      <vt:lpstr>Calibri</vt:lpstr>
      <vt:lpstr>Calibri Light</vt:lpstr>
      <vt:lpstr>Source Sans Pro</vt:lpstr>
      <vt:lpstr>Tema do Office</vt:lpstr>
      <vt:lpstr>Game Pitch Proposal</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 End of Game Pitch Proposal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Pitch Proposal</dc:title>
  <dc:creator>Thiago Marques</dc:creator>
  <cp:lastModifiedBy>Thiago Marques</cp:lastModifiedBy>
  <cp:revision>14</cp:revision>
  <dcterms:created xsi:type="dcterms:W3CDTF">2023-01-17T04:14:52Z</dcterms:created>
  <dcterms:modified xsi:type="dcterms:W3CDTF">2023-01-17T05:07:02Z</dcterms:modified>
</cp:coreProperties>
</file>

<file path=docProps/thumbnail.jpeg>
</file>